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16" r:id="rId2"/>
  </p:sldIdLst>
  <p:sldSz cx="9144000" cy="6858000" type="screen4x3"/>
  <p:notesSz cx="9939338" cy="68072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CCFF"/>
    <a:srgbClr val="0066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15" autoAdjust="0"/>
    <p:restoredTop sz="94660"/>
  </p:normalViewPr>
  <p:slideViewPr>
    <p:cSldViewPr>
      <p:cViewPr varScale="1">
        <p:scale>
          <a:sx n="72" d="100"/>
          <a:sy n="72" d="100"/>
        </p:scale>
        <p:origin x="-16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8379" cy="338516"/>
          </a:xfrm>
          <a:prstGeom prst="rect">
            <a:avLst/>
          </a:prstGeom>
        </p:spPr>
        <p:txBody>
          <a:bodyPr vert="horz" lIns="88208" tIns="44104" rIns="88208" bIns="44104" rtlCol="0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30959" y="2"/>
            <a:ext cx="4306779" cy="338516"/>
          </a:xfrm>
          <a:prstGeom prst="rect">
            <a:avLst/>
          </a:prstGeom>
        </p:spPr>
        <p:txBody>
          <a:bodyPr vert="horz" lIns="88208" tIns="44104" rIns="88208" bIns="44104" rtlCol="0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BBB7ABA8-B762-4E85-8B70-897FDDE600FF}" type="datetimeFigureOut">
              <a:rPr lang="ja-JP" altLang="en-US"/>
              <a:pPr>
                <a:defRPr/>
              </a:pPr>
              <a:t>2014/3/31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6465476"/>
            <a:ext cx="4308379" cy="340119"/>
          </a:xfrm>
          <a:prstGeom prst="rect">
            <a:avLst/>
          </a:prstGeom>
        </p:spPr>
        <p:txBody>
          <a:bodyPr vert="horz" lIns="88208" tIns="44104" rIns="88208" bIns="44104" rtlCol="0" anchor="b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30959" y="6465476"/>
            <a:ext cx="4306779" cy="340119"/>
          </a:xfrm>
          <a:prstGeom prst="rect">
            <a:avLst/>
          </a:prstGeom>
        </p:spPr>
        <p:txBody>
          <a:bodyPr vert="horz" lIns="88208" tIns="44104" rIns="88208" bIns="44104" rtlCol="0" anchor="b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89B8B12E-0DFA-46F2-94DC-B35E99ACF52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6781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6780" cy="340119"/>
          </a:xfrm>
          <a:prstGeom prst="rect">
            <a:avLst/>
          </a:prstGeom>
        </p:spPr>
        <p:txBody>
          <a:bodyPr vert="horz" lIns="92212" tIns="46106" rIns="92212" bIns="4610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629361" y="1"/>
            <a:ext cx="4308379" cy="340119"/>
          </a:xfrm>
          <a:prstGeom prst="rect">
            <a:avLst/>
          </a:prstGeom>
        </p:spPr>
        <p:txBody>
          <a:bodyPr vert="horz" lIns="92212" tIns="46106" rIns="92212" bIns="46106" rtlCol="0"/>
          <a:lstStyle>
            <a:lvl1pPr algn="r">
              <a:defRPr sz="1200"/>
            </a:lvl1pPr>
          </a:lstStyle>
          <a:p>
            <a:fld id="{8CEE1C1F-56C7-42AE-A14E-F30F02898255}" type="datetimeFigureOut">
              <a:rPr kumimoji="1" lang="ja-JP" altLang="en-US" smtClean="0"/>
              <a:pPr/>
              <a:t>2014/3/31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09588"/>
            <a:ext cx="3402012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12" tIns="46106" rIns="92212" bIns="46106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94734" y="3232739"/>
            <a:ext cx="7951470" cy="3064282"/>
          </a:xfrm>
          <a:prstGeom prst="rect">
            <a:avLst/>
          </a:prstGeom>
        </p:spPr>
        <p:txBody>
          <a:bodyPr vert="horz" lIns="92212" tIns="46106" rIns="92212" bIns="46106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6465476"/>
            <a:ext cx="4306780" cy="340119"/>
          </a:xfrm>
          <a:prstGeom prst="rect">
            <a:avLst/>
          </a:prstGeom>
        </p:spPr>
        <p:txBody>
          <a:bodyPr vert="horz" lIns="92212" tIns="46106" rIns="92212" bIns="4610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629361" y="6465476"/>
            <a:ext cx="4308379" cy="340119"/>
          </a:xfrm>
          <a:prstGeom prst="rect">
            <a:avLst/>
          </a:prstGeom>
        </p:spPr>
        <p:txBody>
          <a:bodyPr vert="horz" lIns="92212" tIns="46106" rIns="92212" bIns="46106" rtlCol="0" anchor="b"/>
          <a:lstStyle>
            <a:lvl1pPr algn="r">
              <a:defRPr sz="1200"/>
            </a:lvl1pPr>
          </a:lstStyle>
          <a:p>
            <a:fld id="{7B5CD2E7-49CD-4B7B-B36E-7BA6E798A94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04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78B70-A6F9-47B1-9639-48DDB18F87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10C50-DE8B-4FEF-8A64-6E389AB629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50133-68A1-4BA7-904F-85C9C05CA9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9512A-DA6D-4618-BB37-390FC88C459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15CB3-9B6C-45B5-9E5C-6636E42ED3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A60E9-562D-487B-9E40-533C1462EE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6E24A-AB66-4C58-B3D7-278E24CFCB8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A9E10-FE57-4830-B3CB-EC854A56C35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E3568-F6D2-40F0-9D26-FFD40A21FAB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FAF0E-FB28-48E0-A692-1345D6A097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13E9F-7330-4DFC-BE79-33597982EF3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fld id="{23EDAF4E-C111-4736-9635-119165F96E7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@災害対応１\140215_雪害支援（山梨県TEC派遣）\20_TEC\活動写真\富士河口湖芦川線 大石\県道７１９除雪状況 (25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" t="11370" r="34022" b="29601"/>
          <a:stretch/>
        </p:blipFill>
        <p:spPr bwMode="auto">
          <a:xfrm>
            <a:off x="6052" y="0"/>
            <a:ext cx="91379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1520" y="5445224"/>
            <a:ext cx="36004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  <a:tabLst>
                <a:tab pos="6357938" algn="l"/>
              </a:tabLst>
            </a:pPr>
            <a:r>
              <a:rPr lang="ja-JP" altLang="en-US" sz="4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a typeface="ＭＳ ゴシック" pitchFamily="49" charset="-128"/>
              </a:rPr>
              <a:t>雪にも負けず</a:t>
            </a:r>
            <a:endParaRPr lang="ja-JP" altLang="en-US" sz="6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a typeface="ＭＳ ゴシック" pitchFamily="49" charset="-128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144414" y="-171400"/>
            <a:ext cx="626249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en-US" altLang="ja-JP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ＤＨＰ特太ゴシック体" pitchFamily="2" charset="-128"/>
                <a:ea typeface="ＤＨＰ特太ゴシック体" pitchFamily="2" charset="-128"/>
              </a:rPr>
              <a:t> </a:t>
            </a:r>
            <a:r>
              <a:rPr lang="en-US" altLang="ja-JP" sz="7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ＤＨＰ特太ゴシック体" pitchFamily="2" charset="-128"/>
                <a:ea typeface="ＤＨＰ特太ゴシック体" pitchFamily="2" charset="-128"/>
              </a:rPr>
              <a:t>TEC-FORCE</a:t>
            </a:r>
            <a:endParaRPr lang="en-US" altLang="ja-JP" sz="7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ＤＨＰ特太ゴシック体" pitchFamily="2" charset="-128"/>
              <a:ea typeface="ＤＨＰ特太ゴシック体" pitchFamily="2" charset="-12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3809" y="887462"/>
            <a:ext cx="60242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ja-JP" altLang="en-US" sz="2000" b="1" dirty="0">
                <a:solidFill>
                  <a:schemeClr val="bg1"/>
                </a:solidFill>
                <a:ea typeface="ＭＳ ゴシック" pitchFamily="49" charset="-128"/>
              </a:rPr>
              <a:t>緊急災害対策派遣隊  </a:t>
            </a:r>
            <a:r>
              <a:rPr lang="en-US" altLang="ja-JP" sz="1400" b="1" dirty="0">
                <a:solidFill>
                  <a:srgbClr val="FF0000"/>
                </a:solidFill>
                <a:ea typeface="ＭＳ 明朝" pitchFamily="17" charset="-128"/>
              </a:rPr>
              <a:t>T</a:t>
            </a:r>
            <a:r>
              <a:rPr lang="en-US" altLang="ja-JP" sz="1400" b="1" dirty="0">
                <a:solidFill>
                  <a:schemeClr val="bg1"/>
                </a:solidFill>
                <a:ea typeface="ＭＳ 明朝" pitchFamily="17" charset="-128"/>
              </a:rPr>
              <a:t>echnical </a:t>
            </a:r>
            <a:r>
              <a:rPr lang="en-US" altLang="ja-JP" sz="1400" b="1" dirty="0">
                <a:solidFill>
                  <a:srgbClr val="FF0000"/>
                </a:solidFill>
                <a:ea typeface="ＭＳ 明朝" pitchFamily="17" charset="-128"/>
              </a:rPr>
              <a:t>E</a:t>
            </a:r>
            <a:r>
              <a:rPr lang="en-US" altLang="ja-JP" sz="1400" b="1" dirty="0">
                <a:solidFill>
                  <a:schemeClr val="bg1"/>
                </a:solidFill>
                <a:ea typeface="ＭＳ 明朝" pitchFamily="17" charset="-128"/>
              </a:rPr>
              <a:t>mergency </a:t>
            </a:r>
            <a:r>
              <a:rPr lang="en-US" altLang="ja-JP" sz="1400" b="1" dirty="0">
                <a:solidFill>
                  <a:srgbClr val="FF0000"/>
                </a:solidFill>
                <a:ea typeface="ＭＳ 明朝" pitchFamily="17" charset="-128"/>
              </a:rPr>
              <a:t>C</a:t>
            </a:r>
            <a:r>
              <a:rPr lang="en-US" altLang="ja-JP" sz="1400" b="1" dirty="0">
                <a:solidFill>
                  <a:schemeClr val="bg1"/>
                </a:solidFill>
                <a:ea typeface="ＭＳ 明朝" pitchFamily="17" charset="-128"/>
              </a:rPr>
              <a:t>ontrol </a:t>
            </a:r>
            <a:r>
              <a:rPr lang="en-US" altLang="ja-JP" sz="1400" b="1" dirty="0">
                <a:solidFill>
                  <a:srgbClr val="FF0000"/>
                </a:solidFill>
                <a:ea typeface="ＭＳ 明朝" pitchFamily="17" charset="-128"/>
              </a:rPr>
              <a:t>FORCE</a:t>
            </a:r>
            <a:r>
              <a:rPr lang="ja-JP" altLang="en-US" sz="1400" b="1" dirty="0">
                <a:solidFill>
                  <a:schemeClr val="bg1"/>
                </a:solidFill>
                <a:ea typeface="ＭＳ 明朝" pitchFamily="17" charset="-128"/>
              </a:rPr>
              <a:t>　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265312" y="6162615"/>
            <a:ext cx="30810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ja-JP" altLang="en-US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a typeface="ＭＳ ゴシック" pitchFamily="49" charset="-128"/>
              </a:rPr>
              <a:t>国土交通省</a:t>
            </a:r>
            <a:r>
              <a:rPr lang="en-US" altLang="ja-JP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a typeface="ＭＳ ゴシック" pitchFamily="49" charset="-128"/>
              </a:rPr>
              <a:t>TEC-FORCE</a:t>
            </a:r>
            <a:r>
              <a:rPr lang="ja-JP" altLang="en-US" sz="16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a typeface="ＭＳ ゴシック" pitchFamily="49" charset="-128"/>
              </a:rPr>
              <a:t>事務局</a:t>
            </a:r>
            <a:r>
              <a:rPr lang="ja-JP" altLang="en-US" sz="2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a typeface="ＭＳ ゴシック" pitchFamily="49" charset="-128"/>
              </a:rPr>
              <a:t>北陸</a:t>
            </a:r>
            <a:r>
              <a:rPr lang="ja-JP" altLang="en-US" sz="2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a typeface="ＭＳ ゴシック" pitchFamily="49" charset="-128"/>
              </a:rPr>
              <a:t>地方整備局</a:t>
            </a: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1023492" y="6045160"/>
            <a:ext cx="30368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ja-JP" altLang="en-US" sz="800" b="1" dirty="0">
                <a:ln w="3175">
                  <a:noFill/>
                </a:ln>
                <a:solidFill>
                  <a:schemeClr val="bg1"/>
                </a:solidFill>
                <a:latin typeface="ＭＳ ゴシック" pitchFamily="49" charset="-128"/>
                <a:ea typeface="ＭＳ ゴシック" pitchFamily="49" charset="-128"/>
              </a:rPr>
              <a:t>　　　テ ッ ク ・ フ ォ － ス</a:t>
            </a:r>
          </a:p>
        </p:txBody>
      </p:sp>
    </p:spTree>
    <p:extLst>
      <p:ext uri="{BB962C8B-B14F-4D97-AF65-F5344CB8AC3E}">
        <p14:creationId xmlns:p14="http://schemas.microsoft.com/office/powerpoint/2010/main" val="665868902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21</Words>
  <Application>Microsoft Office PowerPoint</Application>
  <PresentationFormat>画面に合わせる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標準デザイン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企画部 企画課 事業調整係長</dc:creator>
  <cp:lastModifiedBy>北陸地方整備局</cp:lastModifiedBy>
  <cp:revision>26</cp:revision>
  <cp:lastPrinted>2014-02-26T00:03:26Z</cp:lastPrinted>
  <dcterms:created xsi:type="dcterms:W3CDTF">2013-08-27T01:52:56Z</dcterms:created>
  <dcterms:modified xsi:type="dcterms:W3CDTF">2014-03-31T06:19:53Z</dcterms:modified>
</cp:coreProperties>
</file>