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96" r:id="rId1"/>
  </p:sldMasterIdLst>
  <p:notesMasterIdLst>
    <p:notesMasterId r:id="rId4"/>
  </p:notesMasterIdLst>
  <p:sldIdLst>
    <p:sldId id="257" r:id="rId2"/>
    <p:sldId id="258" r:id="rId3"/>
  </p:sldIdLst>
  <p:sldSz cx="6858000" cy="9906000" type="A4"/>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51C9"/>
    <a:srgbClr val="5B9BD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256" autoAdjust="0"/>
    <p:restoredTop sz="94660"/>
  </p:normalViewPr>
  <p:slideViewPr>
    <p:cSldViewPr snapToGrid="0">
      <p:cViewPr varScale="1">
        <p:scale>
          <a:sx n="109" d="100"/>
          <a:sy n="109" d="100"/>
        </p:scale>
        <p:origin x="4288" y="92"/>
      </p:cViewPr>
      <p:guideLst>
        <p:guide orient="horz" pos="312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869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8693"/>
          </a:xfrm>
          <a:prstGeom prst="rect">
            <a:avLst/>
          </a:prstGeom>
        </p:spPr>
        <p:txBody>
          <a:bodyPr vert="horz" lIns="91440" tIns="45720" rIns="91440" bIns="45720" rtlCol="0"/>
          <a:lstStyle>
            <a:lvl1pPr algn="r">
              <a:defRPr sz="1200"/>
            </a:lvl1pPr>
          </a:lstStyle>
          <a:p>
            <a:fld id="{CDC2B5EF-0D44-4FD7-82D3-EE270C3F2ED7}" type="datetimeFigureOut">
              <a:rPr kumimoji="1" lang="ja-JP" altLang="en-US" smtClean="0"/>
              <a:t>2024/10/24</a:t>
            </a:fld>
            <a:endParaRPr kumimoji="1" lang="ja-JP" altLang="en-US"/>
          </a:p>
        </p:txBody>
      </p:sp>
      <p:sp>
        <p:nvSpPr>
          <p:cNvPr id="4" name="スライド イメージ プレースホルダー 3"/>
          <p:cNvSpPr>
            <a:spLocks noGrp="1" noRot="1" noChangeAspect="1"/>
          </p:cNvSpPr>
          <p:nvPr>
            <p:ph type="sldImg" idx="2"/>
          </p:nvPr>
        </p:nvSpPr>
        <p:spPr>
          <a:xfrm>
            <a:off x="2243138" y="1243013"/>
            <a:ext cx="2320925"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83307"/>
            <a:ext cx="5445760" cy="3913614"/>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647"/>
            <a:ext cx="2949787" cy="498692"/>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7"/>
            <a:ext cx="2949787" cy="498692"/>
          </a:xfrm>
          <a:prstGeom prst="rect">
            <a:avLst/>
          </a:prstGeom>
        </p:spPr>
        <p:txBody>
          <a:bodyPr vert="horz" lIns="91440" tIns="45720" rIns="91440" bIns="45720" rtlCol="0" anchor="b"/>
          <a:lstStyle>
            <a:lvl1pPr algn="r">
              <a:defRPr sz="1200"/>
            </a:lvl1pPr>
          </a:lstStyle>
          <a:p>
            <a:fld id="{A81D08B9-BBE8-4820-90A3-DFF276A95A50}" type="slidenum">
              <a:rPr kumimoji="1" lang="ja-JP" altLang="en-US" smtClean="0"/>
              <a:t>‹#›</a:t>
            </a:fld>
            <a:endParaRPr kumimoji="1" lang="ja-JP" altLang="en-US"/>
          </a:p>
        </p:txBody>
      </p:sp>
    </p:spTree>
    <p:extLst>
      <p:ext uri="{BB962C8B-B14F-4D97-AF65-F5344CB8AC3E}">
        <p14:creationId xmlns:p14="http://schemas.microsoft.com/office/powerpoint/2010/main" val="1019400629"/>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40BC2A78-2FC0-4F1B-AAD9-F10492688D64}" type="datetimeFigureOut">
              <a:rPr kumimoji="1" lang="ja-JP" altLang="en-US" smtClean="0"/>
              <a:t>2024/10/24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366B4F1-809C-4C62-86F8-9293E2CB94BC}" type="slidenum">
              <a:rPr kumimoji="1" lang="ja-JP" altLang="en-US" smtClean="0"/>
              <a:t>‹#›</a:t>
            </a:fld>
            <a:endParaRPr kumimoji="1" lang="ja-JP" altLang="en-US"/>
          </a:p>
        </p:txBody>
      </p:sp>
    </p:spTree>
    <p:extLst>
      <p:ext uri="{BB962C8B-B14F-4D97-AF65-F5344CB8AC3E}">
        <p14:creationId xmlns:p14="http://schemas.microsoft.com/office/powerpoint/2010/main" val="18817865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40BC2A78-2FC0-4F1B-AAD9-F10492688D64}" type="datetimeFigureOut">
              <a:rPr kumimoji="1" lang="ja-JP" altLang="en-US" smtClean="0"/>
              <a:t>2024/10/24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366B4F1-809C-4C62-86F8-9293E2CB94BC}" type="slidenum">
              <a:rPr kumimoji="1" lang="ja-JP" altLang="en-US" smtClean="0"/>
              <a:t>‹#›</a:t>
            </a:fld>
            <a:endParaRPr kumimoji="1" lang="ja-JP" altLang="en-US"/>
          </a:p>
        </p:txBody>
      </p:sp>
    </p:spTree>
    <p:extLst>
      <p:ext uri="{BB962C8B-B14F-4D97-AF65-F5344CB8AC3E}">
        <p14:creationId xmlns:p14="http://schemas.microsoft.com/office/powerpoint/2010/main" val="36902844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40BC2A78-2FC0-4F1B-AAD9-F10492688D64}" type="datetimeFigureOut">
              <a:rPr kumimoji="1" lang="ja-JP" altLang="en-US" smtClean="0"/>
              <a:t>2024/10/24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366B4F1-809C-4C62-86F8-9293E2CB94BC}" type="slidenum">
              <a:rPr kumimoji="1" lang="ja-JP" altLang="en-US" smtClean="0"/>
              <a:t>‹#›</a:t>
            </a:fld>
            <a:endParaRPr kumimoji="1" lang="ja-JP" altLang="en-US"/>
          </a:p>
        </p:txBody>
      </p:sp>
    </p:spTree>
    <p:extLst>
      <p:ext uri="{BB962C8B-B14F-4D97-AF65-F5344CB8AC3E}">
        <p14:creationId xmlns:p14="http://schemas.microsoft.com/office/powerpoint/2010/main" val="18612215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40BC2A78-2FC0-4F1B-AAD9-F10492688D64}" type="datetimeFigureOut">
              <a:rPr kumimoji="1" lang="ja-JP" altLang="en-US" smtClean="0"/>
              <a:t>2024/10/24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366B4F1-809C-4C62-86F8-9293E2CB94BC}" type="slidenum">
              <a:rPr kumimoji="1" lang="ja-JP" altLang="en-US" smtClean="0"/>
              <a:t>‹#›</a:t>
            </a:fld>
            <a:endParaRPr kumimoji="1" lang="ja-JP" altLang="en-US"/>
          </a:p>
        </p:txBody>
      </p:sp>
    </p:spTree>
    <p:extLst>
      <p:ext uri="{BB962C8B-B14F-4D97-AF65-F5344CB8AC3E}">
        <p14:creationId xmlns:p14="http://schemas.microsoft.com/office/powerpoint/2010/main" val="27558610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40BC2A78-2FC0-4F1B-AAD9-F10492688D64}" type="datetimeFigureOut">
              <a:rPr kumimoji="1" lang="ja-JP" altLang="en-US" smtClean="0"/>
              <a:t>2024/10/24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366B4F1-809C-4C62-86F8-9293E2CB94BC}" type="slidenum">
              <a:rPr kumimoji="1" lang="ja-JP" altLang="en-US" smtClean="0"/>
              <a:t>‹#›</a:t>
            </a:fld>
            <a:endParaRPr kumimoji="1" lang="ja-JP" altLang="en-US"/>
          </a:p>
        </p:txBody>
      </p:sp>
    </p:spTree>
    <p:extLst>
      <p:ext uri="{BB962C8B-B14F-4D97-AF65-F5344CB8AC3E}">
        <p14:creationId xmlns:p14="http://schemas.microsoft.com/office/powerpoint/2010/main" val="15375110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40BC2A78-2FC0-4F1B-AAD9-F10492688D64}" type="datetimeFigureOut">
              <a:rPr kumimoji="1" lang="ja-JP" altLang="en-US" smtClean="0"/>
              <a:t>2024/10/24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D366B4F1-809C-4C62-86F8-9293E2CB94BC}" type="slidenum">
              <a:rPr kumimoji="1" lang="ja-JP" altLang="en-US" smtClean="0"/>
              <a:t>‹#›</a:t>
            </a:fld>
            <a:endParaRPr kumimoji="1" lang="ja-JP" altLang="en-US"/>
          </a:p>
        </p:txBody>
      </p:sp>
    </p:spTree>
    <p:extLst>
      <p:ext uri="{BB962C8B-B14F-4D97-AF65-F5344CB8AC3E}">
        <p14:creationId xmlns:p14="http://schemas.microsoft.com/office/powerpoint/2010/main" val="24027054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40BC2A78-2FC0-4F1B-AAD9-F10492688D64}" type="datetimeFigureOut">
              <a:rPr kumimoji="1" lang="ja-JP" altLang="en-US" smtClean="0"/>
              <a:t>2024/10/24</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D366B4F1-809C-4C62-86F8-9293E2CB94BC}" type="slidenum">
              <a:rPr kumimoji="1" lang="ja-JP" altLang="en-US" smtClean="0"/>
              <a:t>‹#›</a:t>
            </a:fld>
            <a:endParaRPr kumimoji="1" lang="ja-JP" altLang="en-US"/>
          </a:p>
        </p:txBody>
      </p:sp>
    </p:spTree>
    <p:extLst>
      <p:ext uri="{BB962C8B-B14F-4D97-AF65-F5344CB8AC3E}">
        <p14:creationId xmlns:p14="http://schemas.microsoft.com/office/powerpoint/2010/main" val="37750883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40BC2A78-2FC0-4F1B-AAD9-F10492688D64}" type="datetimeFigureOut">
              <a:rPr kumimoji="1" lang="ja-JP" altLang="en-US" smtClean="0"/>
              <a:t>2024/10/24</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D366B4F1-809C-4C62-86F8-9293E2CB94BC}" type="slidenum">
              <a:rPr kumimoji="1" lang="ja-JP" altLang="en-US" smtClean="0"/>
              <a:t>‹#›</a:t>
            </a:fld>
            <a:endParaRPr kumimoji="1" lang="ja-JP" altLang="en-US"/>
          </a:p>
        </p:txBody>
      </p:sp>
    </p:spTree>
    <p:extLst>
      <p:ext uri="{BB962C8B-B14F-4D97-AF65-F5344CB8AC3E}">
        <p14:creationId xmlns:p14="http://schemas.microsoft.com/office/powerpoint/2010/main" val="21509674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0BC2A78-2FC0-4F1B-AAD9-F10492688D64}" type="datetimeFigureOut">
              <a:rPr kumimoji="1" lang="ja-JP" altLang="en-US" smtClean="0"/>
              <a:t>2024/10/24</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D366B4F1-809C-4C62-86F8-9293E2CB94BC}" type="slidenum">
              <a:rPr kumimoji="1" lang="ja-JP" altLang="en-US" smtClean="0"/>
              <a:t>‹#›</a:t>
            </a:fld>
            <a:endParaRPr kumimoji="1" lang="ja-JP" altLang="en-US"/>
          </a:p>
        </p:txBody>
      </p:sp>
    </p:spTree>
    <p:extLst>
      <p:ext uri="{BB962C8B-B14F-4D97-AF65-F5344CB8AC3E}">
        <p14:creationId xmlns:p14="http://schemas.microsoft.com/office/powerpoint/2010/main" val="35234896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40BC2A78-2FC0-4F1B-AAD9-F10492688D64}" type="datetimeFigureOut">
              <a:rPr kumimoji="1" lang="ja-JP" altLang="en-US" smtClean="0"/>
              <a:t>2024/10/24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D366B4F1-809C-4C62-86F8-9293E2CB94BC}" type="slidenum">
              <a:rPr kumimoji="1" lang="ja-JP" altLang="en-US" smtClean="0"/>
              <a:t>‹#›</a:t>
            </a:fld>
            <a:endParaRPr kumimoji="1" lang="ja-JP" altLang="en-US"/>
          </a:p>
        </p:txBody>
      </p:sp>
    </p:spTree>
    <p:extLst>
      <p:ext uri="{BB962C8B-B14F-4D97-AF65-F5344CB8AC3E}">
        <p14:creationId xmlns:p14="http://schemas.microsoft.com/office/powerpoint/2010/main" val="5271759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40BC2A78-2FC0-4F1B-AAD9-F10492688D64}" type="datetimeFigureOut">
              <a:rPr kumimoji="1" lang="ja-JP" altLang="en-US" smtClean="0"/>
              <a:t>2024/10/24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D366B4F1-809C-4C62-86F8-9293E2CB94BC}" type="slidenum">
              <a:rPr kumimoji="1" lang="ja-JP" altLang="en-US" smtClean="0"/>
              <a:t>‹#›</a:t>
            </a:fld>
            <a:endParaRPr kumimoji="1" lang="ja-JP" altLang="en-US"/>
          </a:p>
        </p:txBody>
      </p:sp>
    </p:spTree>
    <p:extLst>
      <p:ext uri="{BB962C8B-B14F-4D97-AF65-F5344CB8AC3E}">
        <p14:creationId xmlns:p14="http://schemas.microsoft.com/office/powerpoint/2010/main" val="27376558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40BC2A78-2FC0-4F1B-AAD9-F10492688D64}" type="datetimeFigureOut">
              <a:rPr kumimoji="1" lang="ja-JP" altLang="en-US" smtClean="0"/>
              <a:t>2024/10/24</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D366B4F1-809C-4C62-86F8-9293E2CB94BC}" type="slidenum">
              <a:rPr kumimoji="1" lang="ja-JP" altLang="en-US" smtClean="0"/>
              <a:t>‹#›</a:t>
            </a:fld>
            <a:endParaRPr kumimoji="1" lang="ja-JP" altLang="en-US"/>
          </a:p>
        </p:txBody>
      </p:sp>
    </p:spTree>
    <p:extLst>
      <p:ext uri="{BB962C8B-B14F-4D97-AF65-F5344CB8AC3E}">
        <p14:creationId xmlns:p14="http://schemas.microsoft.com/office/powerpoint/2010/main" val="2336700461"/>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1.xml"/><Relationship Id="rId5" Type="http://schemas.openxmlformats.org/officeDocument/2006/relationships/image" Target="../media/image7.jpg"/><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角丸四角形 30"/>
          <p:cNvSpPr/>
          <p:nvPr/>
        </p:nvSpPr>
        <p:spPr>
          <a:xfrm>
            <a:off x="63000" y="1705053"/>
            <a:ext cx="6732000" cy="2610000"/>
          </a:xfrm>
          <a:prstGeom prst="roundRect">
            <a:avLst>
              <a:gd name="adj" fmla="val 5230"/>
            </a:avLst>
          </a:prstGeom>
          <a:ln w="19050"/>
        </p:spPr>
        <p:style>
          <a:lnRef idx="2">
            <a:schemeClr val="dk1"/>
          </a:lnRef>
          <a:fillRef idx="1">
            <a:schemeClr val="lt1"/>
          </a:fillRef>
          <a:effectRef idx="0">
            <a:schemeClr val="dk1"/>
          </a:effectRef>
          <a:fontRef idx="minor">
            <a:schemeClr val="dk1"/>
          </a:fontRef>
        </p:style>
        <p:txBody>
          <a:bodyPr rtlCol="0" anchor="t"/>
          <a:lstStyle/>
          <a:p>
            <a:pPr marL="182563" indent="-182563" algn="just"/>
            <a:r>
              <a:rPr kumimoji="1" lang="ja-JP" altLang="en-US" dirty="0">
                <a:latin typeface="HGP創英角ｺﾞｼｯｸUB" panose="020B0900000000000000" pitchFamily="50" charset="-128"/>
                <a:ea typeface="HGP創英角ｺﾞｼｯｸUB" panose="020B0900000000000000" pitchFamily="50" charset="-128"/>
              </a:rPr>
              <a:t>①大河津分水ができる前の生活で苦労したことや気づいたことを書いてみよう。</a:t>
            </a:r>
          </a:p>
        </p:txBody>
      </p:sp>
      <p:sp>
        <p:nvSpPr>
          <p:cNvPr id="46" name="角丸四角形 45"/>
          <p:cNvSpPr/>
          <p:nvPr/>
        </p:nvSpPr>
        <p:spPr>
          <a:xfrm>
            <a:off x="64800" y="4470508"/>
            <a:ext cx="6732000" cy="2610000"/>
          </a:xfrm>
          <a:prstGeom prst="roundRect">
            <a:avLst>
              <a:gd name="adj" fmla="val 5230"/>
            </a:avLst>
          </a:prstGeom>
          <a:ln w="19050"/>
        </p:spPr>
        <p:style>
          <a:lnRef idx="2">
            <a:schemeClr val="dk1"/>
          </a:lnRef>
          <a:fillRef idx="1">
            <a:schemeClr val="lt1"/>
          </a:fillRef>
          <a:effectRef idx="0">
            <a:schemeClr val="dk1"/>
          </a:effectRef>
          <a:fontRef idx="minor">
            <a:schemeClr val="dk1"/>
          </a:fontRef>
        </p:style>
        <p:txBody>
          <a:bodyPr rtlCol="0" anchor="t"/>
          <a:lstStyle/>
          <a:p>
            <a:pPr marL="182563" indent="-182563" algn="just"/>
            <a:r>
              <a:rPr kumimoji="1" lang="ja-JP" altLang="en-US" dirty="0">
                <a:latin typeface="HGP創英角ｺﾞｼｯｸUB" panose="020B0900000000000000" pitchFamily="50" charset="-128"/>
                <a:ea typeface="HGP創英角ｺﾞｼｯｸUB" panose="020B0900000000000000" pitchFamily="50" charset="-128"/>
              </a:rPr>
              <a:t>②大河津分水ができる前の水害で苦労したことや気づいたことを書いてみよう。</a:t>
            </a:r>
          </a:p>
        </p:txBody>
      </p:sp>
      <p:sp>
        <p:nvSpPr>
          <p:cNvPr id="47" name="角丸四角形 46"/>
          <p:cNvSpPr/>
          <p:nvPr/>
        </p:nvSpPr>
        <p:spPr>
          <a:xfrm>
            <a:off x="63000" y="7235964"/>
            <a:ext cx="6732000" cy="2610000"/>
          </a:xfrm>
          <a:prstGeom prst="roundRect">
            <a:avLst>
              <a:gd name="adj" fmla="val 5230"/>
            </a:avLst>
          </a:prstGeom>
          <a:ln w="19050"/>
        </p:spPr>
        <p:style>
          <a:lnRef idx="2">
            <a:schemeClr val="dk1"/>
          </a:lnRef>
          <a:fillRef idx="1">
            <a:schemeClr val="lt1"/>
          </a:fillRef>
          <a:effectRef idx="0">
            <a:schemeClr val="dk1"/>
          </a:effectRef>
          <a:fontRef idx="minor">
            <a:schemeClr val="dk1"/>
          </a:fontRef>
        </p:style>
        <p:txBody>
          <a:bodyPr rtlCol="0" anchor="t"/>
          <a:lstStyle/>
          <a:p>
            <a:pPr marL="182563" indent="-182563" algn="just"/>
            <a:r>
              <a:rPr kumimoji="1" lang="ja-JP" altLang="en-US" dirty="0">
                <a:latin typeface="HGP創英角ｺﾞｼｯｸUB" panose="020B0900000000000000" pitchFamily="50" charset="-128"/>
                <a:ea typeface="HGP創英角ｺﾞｼｯｸUB" panose="020B0900000000000000" pitchFamily="50" charset="-128"/>
              </a:rPr>
              <a:t>③大河津分水ができて良かったことはなんだろう？</a:t>
            </a:r>
          </a:p>
        </p:txBody>
      </p:sp>
      <p:sp>
        <p:nvSpPr>
          <p:cNvPr id="6" name="テキスト ボックス 5"/>
          <p:cNvSpPr txBox="1"/>
          <p:nvPr/>
        </p:nvSpPr>
        <p:spPr>
          <a:xfrm>
            <a:off x="3896938" y="1218832"/>
            <a:ext cx="694112" cy="369332"/>
          </a:xfrm>
          <a:prstGeom prst="rect">
            <a:avLst/>
          </a:prstGeom>
          <a:noFill/>
        </p:spPr>
        <p:txBody>
          <a:bodyPr wrap="square" rtlCol="0">
            <a:spAutoFit/>
          </a:bodyPr>
          <a:lstStyle/>
          <a:p>
            <a:r>
              <a:rPr kumimoji="1" lang="ja-JP" altLang="en-US" dirty="0">
                <a:latin typeface="HGP創英角ｺﾞｼｯｸUB" panose="020B0900000000000000" pitchFamily="50" charset="-128"/>
                <a:ea typeface="HGP創英角ｺﾞｼｯｸUB" panose="020B0900000000000000" pitchFamily="50" charset="-128"/>
              </a:rPr>
              <a:t>名前</a:t>
            </a:r>
          </a:p>
        </p:txBody>
      </p:sp>
      <p:cxnSp>
        <p:nvCxnSpPr>
          <p:cNvPr id="8" name="直線コネクタ 7"/>
          <p:cNvCxnSpPr/>
          <p:nvPr/>
        </p:nvCxnSpPr>
        <p:spPr>
          <a:xfrm>
            <a:off x="3896938" y="1603552"/>
            <a:ext cx="2844000"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9" name="直線コネクタ 38">
            <a:extLst>
              <a:ext uri="{FF2B5EF4-FFF2-40B4-BE49-F238E27FC236}">
                <a16:creationId xmlns:a16="http://schemas.microsoft.com/office/drawing/2014/main" id="{3D871706-29FB-4756-B0B0-B2F08C7A507A}"/>
              </a:ext>
            </a:extLst>
          </p:cNvPr>
          <p:cNvCxnSpPr/>
          <p:nvPr/>
        </p:nvCxnSpPr>
        <p:spPr>
          <a:xfrm>
            <a:off x="189000" y="2693573"/>
            <a:ext cx="648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4" name="直線コネクタ 43">
            <a:extLst>
              <a:ext uri="{FF2B5EF4-FFF2-40B4-BE49-F238E27FC236}">
                <a16:creationId xmlns:a16="http://schemas.microsoft.com/office/drawing/2014/main" id="{12B01A06-3DC1-428D-993B-B1767A645272}"/>
              </a:ext>
            </a:extLst>
          </p:cNvPr>
          <p:cNvCxnSpPr/>
          <p:nvPr/>
        </p:nvCxnSpPr>
        <p:spPr>
          <a:xfrm>
            <a:off x="189000" y="3064373"/>
            <a:ext cx="648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1" name="直線コネクタ 60">
            <a:extLst>
              <a:ext uri="{FF2B5EF4-FFF2-40B4-BE49-F238E27FC236}">
                <a16:creationId xmlns:a16="http://schemas.microsoft.com/office/drawing/2014/main" id="{12B01A06-3DC1-428D-993B-B1767A645272}"/>
              </a:ext>
            </a:extLst>
          </p:cNvPr>
          <p:cNvCxnSpPr/>
          <p:nvPr/>
        </p:nvCxnSpPr>
        <p:spPr>
          <a:xfrm>
            <a:off x="189000" y="3430831"/>
            <a:ext cx="540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5" name="直線コネクタ 64">
            <a:extLst>
              <a:ext uri="{FF2B5EF4-FFF2-40B4-BE49-F238E27FC236}">
                <a16:creationId xmlns:a16="http://schemas.microsoft.com/office/drawing/2014/main" id="{3D871706-29FB-4756-B0B0-B2F08C7A507A}"/>
              </a:ext>
            </a:extLst>
          </p:cNvPr>
          <p:cNvCxnSpPr/>
          <p:nvPr/>
        </p:nvCxnSpPr>
        <p:spPr>
          <a:xfrm>
            <a:off x="189000" y="3801631"/>
            <a:ext cx="540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6" name="直線コネクタ 65">
            <a:extLst>
              <a:ext uri="{FF2B5EF4-FFF2-40B4-BE49-F238E27FC236}">
                <a16:creationId xmlns:a16="http://schemas.microsoft.com/office/drawing/2014/main" id="{12B01A06-3DC1-428D-993B-B1767A645272}"/>
              </a:ext>
            </a:extLst>
          </p:cNvPr>
          <p:cNvCxnSpPr/>
          <p:nvPr/>
        </p:nvCxnSpPr>
        <p:spPr>
          <a:xfrm>
            <a:off x="189000" y="4172431"/>
            <a:ext cx="540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nvGrpSpPr>
          <p:cNvPr id="56" name="グループ化 55"/>
          <p:cNvGrpSpPr/>
          <p:nvPr/>
        </p:nvGrpSpPr>
        <p:grpSpPr>
          <a:xfrm>
            <a:off x="189000" y="5439229"/>
            <a:ext cx="6480000" cy="1483200"/>
            <a:chOff x="189000" y="1913989"/>
            <a:chExt cx="6480000" cy="1483200"/>
          </a:xfrm>
        </p:grpSpPr>
        <p:cxnSp>
          <p:nvCxnSpPr>
            <p:cNvPr id="57" name="直線コネクタ 56">
              <a:extLst>
                <a:ext uri="{FF2B5EF4-FFF2-40B4-BE49-F238E27FC236}">
                  <a16:creationId xmlns:a16="http://schemas.microsoft.com/office/drawing/2014/main" id="{3D871706-29FB-4756-B0B0-B2F08C7A507A}"/>
                </a:ext>
              </a:extLst>
            </p:cNvPr>
            <p:cNvCxnSpPr/>
            <p:nvPr/>
          </p:nvCxnSpPr>
          <p:spPr>
            <a:xfrm>
              <a:off x="189000" y="1913989"/>
              <a:ext cx="648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8" name="直線コネクタ 57">
              <a:extLst>
                <a:ext uri="{FF2B5EF4-FFF2-40B4-BE49-F238E27FC236}">
                  <a16:creationId xmlns:a16="http://schemas.microsoft.com/office/drawing/2014/main" id="{12B01A06-3DC1-428D-993B-B1767A645272}"/>
                </a:ext>
              </a:extLst>
            </p:cNvPr>
            <p:cNvCxnSpPr/>
            <p:nvPr/>
          </p:nvCxnSpPr>
          <p:spPr>
            <a:xfrm>
              <a:off x="189000" y="2284789"/>
              <a:ext cx="648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9" name="直線コネクタ 58">
              <a:extLst>
                <a:ext uri="{FF2B5EF4-FFF2-40B4-BE49-F238E27FC236}">
                  <a16:creationId xmlns:a16="http://schemas.microsoft.com/office/drawing/2014/main" id="{3D871706-29FB-4756-B0B0-B2F08C7A507A}"/>
                </a:ext>
              </a:extLst>
            </p:cNvPr>
            <p:cNvCxnSpPr/>
            <p:nvPr/>
          </p:nvCxnSpPr>
          <p:spPr>
            <a:xfrm>
              <a:off x="189000" y="2655589"/>
              <a:ext cx="648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2" name="直線コネクタ 61">
              <a:extLst>
                <a:ext uri="{FF2B5EF4-FFF2-40B4-BE49-F238E27FC236}">
                  <a16:creationId xmlns:a16="http://schemas.microsoft.com/office/drawing/2014/main" id="{12B01A06-3DC1-428D-993B-B1767A645272}"/>
                </a:ext>
              </a:extLst>
            </p:cNvPr>
            <p:cNvCxnSpPr/>
            <p:nvPr/>
          </p:nvCxnSpPr>
          <p:spPr>
            <a:xfrm>
              <a:off x="189000" y="3026389"/>
              <a:ext cx="648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4" name="直線コネクタ 63">
              <a:extLst>
                <a:ext uri="{FF2B5EF4-FFF2-40B4-BE49-F238E27FC236}">
                  <a16:creationId xmlns:a16="http://schemas.microsoft.com/office/drawing/2014/main" id="{3D871706-29FB-4756-B0B0-B2F08C7A507A}"/>
                </a:ext>
              </a:extLst>
            </p:cNvPr>
            <p:cNvCxnSpPr/>
            <p:nvPr/>
          </p:nvCxnSpPr>
          <p:spPr>
            <a:xfrm>
              <a:off x="189000" y="3397189"/>
              <a:ext cx="648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cxnSp>
        <p:nvCxnSpPr>
          <p:cNvPr id="72" name="直線コネクタ 71">
            <a:extLst>
              <a:ext uri="{FF2B5EF4-FFF2-40B4-BE49-F238E27FC236}">
                <a16:creationId xmlns:a16="http://schemas.microsoft.com/office/drawing/2014/main" id="{12B01A06-3DC1-428D-993B-B1767A645272}"/>
              </a:ext>
            </a:extLst>
          </p:cNvPr>
          <p:cNvCxnSpPr/>
          <p:nvPr/>
        </p:nvCxnSpPr>
        <p:spPr>
          <a:xfrm>
            <a:off x="189000" y="8186478"/>
            <a:ext cx="648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5" name="直線コネクタ 74">
            <a:extLst>
              <a:ext uri="{FF2B5EF4-FFF2-40B4-BE49-F238E27FC236}">
                <a16:creationId xmlns:a16="http://schemas.microsoft.com/office/drawing/2014/main" id="{3D871706-29FB-4756-B0B0-B2F08C7A507A}"/>
              </a:ext>
            </a:extLst>
          </p:cNvPr>
          <p:cNvCxnSpPr/>
          <p:nvPr/>
        </p:nvCxnSpPr>
        <p:spPr>
          <a:xfrm>
            <a:off x="189000" y="8557278"/>
            <a:ext cx="648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7" name="直線コネクタ 86">
            <a:extLst>
              <a:ext uri="{FF2B5EF4-FFF2-40B4-BE49-F238E27FC236}">
                <a16:creationId xmlns:a16="http://schemas.microsoft.com/office/drawing/2014/main" id="{12B01A06-3DC1-428D-993B-B1767A645272}"/>
              </a:ext>
            </a:extLst>
          </p:cNvPr>
          <p:cNvCxnSpPr/>
          <p:nvPr/>
        </p:nvCxnSpPr>
        <p:spPr>
          <a:xfrm>
            <a:off x="189000" y="8928078"/>
            <a:ext cx="540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8" name="直線コネクタ 87">
            <a:extLst>
              <a:ext uri="{FF2B5EF4-FFF2-40B4-BE49-F238E27FC236}">
                <a16:creationId xmlns:a16="http://schemas.microsoft.com/office/drawing/2014/main" id="{3D871706-29FB-4756-B0B0-B2F08C7A507A}"/>
              </a:ext>
            </a:extLst>
          </p:cNvPr>
          <p:cNvCxnSpPr/>
          <p:nvPr/>
        </p:nvCxnSpPr>
        <p:spPr>
          <a:xfrm>
            <a:off x="189000" y="9298878"/>
            <a:ext cx="540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9" name="直線コネクタ 88">
            <a:extLst>
              <a:ext uri="{FF2B5EF4-FFF2-40B4-BE49-F238E27FC236}">
                <a16:creationId xmlns:a16="http://schemas.microsoft.com/office/drawing/2014/main" id="{12B01A06-3DC1-428D-993B-B1767A645272}"/>
              </a:ext>
            </a:extLst>
          </p:cNvPr>
          <p:cNvCxnSpPr/>
          <p:nvPr/>
        </p:nvCxnSpPr>
        <p:spPr>
          <a:xfrm>
            <a:off x="189000" y="9669678"/>
            <a:ext cx="540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pic>
        <p:nvPicPr>
          <p:cNvPr id="35" name="図 3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758542" y="3177131"/>
            <a:ext cx="792000" cy="995300"/>
          </a:xfrm>
          <a:prstGeom prst="rect">
            <a:avLst/>
          </a:prstGeom>
        </p:spPr>
      </p:pic>
      <p:pic>
        <p:nvPicPr>
          <p:cNvPr id="90" name="図 8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758542" y="8672478"/>
            <a:ext cx="789065" cy="997200"/>
          </a:xfrm>
          <a:prstGeom prst="rect">
            <a:avLst/>
          </a:prstGeom>
        </p:spPr>
      </p:pic>
      <p:sp>
        <p:nvSpPr>
          <p:cNvPr id="36" name="正方形/長方形 35"/>
          <p:cNvSpPr/>
          <p:nvPr/>
        </p:nvSpPr>
        <p:spPr>
          <a:xfrm>
            <a:off x="3500640" y="1671087"/>
            <a:ext cx="553199" cy="230832"/>
          </a:xfrm>
          <a:prstGeom prst="rect">
            <a:avLst/>
          </a:prstGeom>
        </p:spPr>
        <p:txBody>
          <a:bodyPr wrap="square">
            <a:spAutoFit/>
          </a:bodyPr>
          <a:lstStyle/>
          <a:p>
            <a:pPr algn="just">
              <a:spcAft>
                <a:spcPts val="0"/>
              </a:spcAft>
            </a:pPr>
            <a:r>
              <a:rPr lang="ja-JP" altLang="en-US" sz="900" kern="100" dirty="0">
                <a:latin typeface="ＭＳ ゴシック" panose="020B0609070205080204" pitchFamily="49" charset="-128"/>
                <a:ea typeface="ＭＳ ゴシック" panose="020B0609070205080204" pitchFamily="49" charset="-128"/>
                <a:cs typeface="Times New Roman" panose="02020603050405020304" pitchFamily="18" charset="0"/>
              </a:rPr>
              <a:t>くろう</a:t>
            </a:r>
            <a:endParaRPr lang="ja-JP" altLang="ja-JP" sz="900" kern="100" dirty="0">
              <a:latin typeface="ＭＳ ゴシック" panose="020B0609070205080204" pitchFamily="49" charset="-128"/>
              <a:ea typeface="ＭＳ ゴシック" panose="020B0609070205080204" pitchFamily="49" charset="-128"/>
              <a:cs typeface="Times New Roman" panose="02020603050405020304" pitchFamily="18" charset="0"/>
            </a:endParaRPr>
          </a:p>
        </p:txBody>
      </p:sp>
      <p:sp>
        <p:nvSpPr>
          <p:cNvPr id="37" name="正方形/長方形 36"/>
          <p:cNvSpPr/>
          <p:nvPr/>
        </p:nvSpPr>
        <p:spPr>
          <a:xfrm>
            <a:off x="3500641" y="4442608"/>
            <a:ext cx="886160" cy="230832"/>
          </a:xfrm>
          <a:prstGeom prst="rect">
            <a:avLst/>
          </a:prstGeom>
        </p:spPr>
        <p:txBody>
          <a:bodyPr wrap="square">
            <a:spAutoFit/>
          </a:bodyPr>
          <a:lstStyle/>
          <a:p>
            <a:pPr algn="just">
              <a:spcAft>
                <a:spcPts val="0"/>
              </a:spcAft>
            </a:pPr>
            <a:r>
              <a:rPr lang="ja-JP" altLang="en-US" sz="900" kern="100" dirty="0">
                <a:latin typeface="ＭＳ ゴシック" panose="020B0609070205080204" pitchFamily="49" charset="-128"/>
                <a:ea typeface="ＭＳ ゴシック" panose="020B0609070205080204" pitchFamily="49" charset="-128"/>
                <a:cs typeface="Times New Roman" panose="02020603050405020304" pitchFamily="18" charset="0"/>
              </a:rPr>
              <a:t>くろう</a:t>
            </a:r>
            <a:endParaRPr lang="ja-JP" altLang="ja-JP" sz="900" kern="100" dirty="0">
              <a:latin typeface="ＭＳ ゴシック" panose="020B0609070205080204" pitchFamily="49" charset="-128"/>
              <a:ea typeface="ＭＳ ゴシック" panose="020B0609070205080204" pitchFamily="49" charset="-128"/>
              <a:cs typeface="Times New Roman" panose="02020603050405020304" pitchFamily="18" charset="0"/>
            </a:endParaRPr>
          </a:p>
        </p:txBody>
      </p:sp>
      <p:sp>
        <p:nvSpPr>
          <p:cNvPr id="38" name="正方形/長方形 37"/>
          <p:cNvSpPr/>
          <p:nvPr/>
        </p:nvSpPr>
        <p:spPr>
          <a:xfrm>
            <a:off x="2776741" y="4442608"/>
            <a:ext cx="886160" cy="230832"/>
          </a:xfrm>
          <a:prstGeom prst="rect">
            <a:avLst/>
          </a:prstGeom>
        </p:spPr>
        <p:txBody>
          <a:bodyPr wrap="square">
            <a:spAutoFit/>
          </a:bodyPr>
          <a:lstStyle/>
          <a:p>
            <a:pPr algn="just">
              <a:spcAft>
                <a:spcPts val="0"/>
              </a:spcAft>
            </a:pPr>
            <a:r>
              <a:rPr lang="ja-JP" altLang="en-US" sz="900" kern="100" dirty="0">
                <a:latin typeface="ＭＳ ゴシック" panose="020B0609070205080204" pitchFamily="49" charset="-128"/>
                <a:ea typeface="ＭＳ ゴシック" panose="020B0609070205080204" pitchFamily="49" charset="-128"/>
                <a:cs typeface="Times New Roman" panose="02020603050405020304" pitchFamily="18" charset="0"/>
              </a:rPr>
              <a:t>すいがい</a:t>
            </a:r>
            <a:endParaRPr lang="ja-JP" altLang="ja-JP" sz="900" kern="100" dirty="0">
              <a:latin typeface="ＭＳ ゴシック" panose="020B0609070205080204" pitchFamily="49" charset="-128"/>
              <a:ea typeface="ＭＳ ゴシック" panose="020B0609070205080204" pitchFamily="49" charset="-128"/>
              <a:cs typeface="Times New Roman" panose="02020603050405020304" pitchFamily="18" charset="0"/>
            </a:endParaRPr>
          </a:p>
        </p:txBody>
      </p:sp>
      <p:sp>
        <p:nvSpPr>
          <p:cNvPr id="40" name="正方形/長方形 39"/>
          <p:cNvSpPr/>
          <p:nvPr/>
        </p:nvSpPr>
        <p:spPr>
          <a:xfrm>
            <a:off x="2333661" y="7204477"/>
            <a:ext cx="886160" cy="230832"/>
          </a:xfrm>
          <a:prstGeom prst="rect">
            <a:avLst/>
          </a:prstGeom>
        </p:spPr>
        <p:txBody>
          <a:bodyPr wrap="square">
            <a:spAutoFit/>
          </a:bodyPr>
          <a:lstStyle/>
          <a:p>
            <a:pPr algn="just">
              <a:spcAft>
                <a:spcPts val="0"/>
              </a:spcAft>
            </a:pPr>
            <a:r>
              <a:rPr lang="ja-JP" altLang="en-US" sz="900" kern="100">
                <a:latin typeface="ＭＳ ゴシック" panose="020B0609070205080204" pitchFamily="49" charset="-128"/>
                <a:ea typeface="ＭＳ ゴシック" panose="020B0609070205080204" pitchFamily="49" charset="-128"/>
                <a:cs typeface="Times New Roman" panose="02020603050405020304" pitchFamily="18" charset="0"/>
              </a:rPr>
              <a:t>よ</a:t>
            </a:r>
            <a:endParaRPr lang="ja-JP" altLang="ja-JP" sz="900" kern="100" dirty="0">
              <a:latin typeface="ＭＳ ゴシック" panose="020B0609070205080204" pitchFamily="49" charset="-128"/>
              <a:ea typeface="ＭＳ ゴシック" panose="020B0609070205080204" pitchFamily="49" charset="-128"/>
              <a:cs typeface="Times New Roman" panose="02020603050405020304" pitchFamily="18" charset="0"/>
            </a:endParaRPr>
          </a:p>
        </p:txBody>
      </p:sp>
      <p:sp>
        <p:nvSpPr>
          <p:cNvPr id="41" name="正方形/長方形 40"/>
          <p:cNvSpPr/>
          <p:nvPr/>
        </p:nvSpPr>
        <p:spPr>
          <a:xfrm>
            <a:off x="3973097" y="1141702"/>
            <a:ext cx="541794" cy="230832"/>
          </a:xfrm>
          <a:prstGeom prst="rect">
            <a:avLst/>
          </a:prstGeom>
        </p:spPr>
        <p:txBody>
          <a:bodyPr wrap="square">
            <a:spAutoFit/>
          </a:bodyPr>
          <a:lstStyle/>
          <a:p>
            <a:pPr algn="dist">
              <a:spcAft>
                <a:spcPts val="0"/>
              </a:spcAft>
            </a:pPr>
            <a:r>
              <a:rPr lang="ja-JP" altLang="en-US" sz="900" kern="100" dirty="0">
                <a:latin typeface="ＭＳ ゴシック" panose="020B0609070205080204" pitchFamily="49" charset="-128"/>
                <a:ea typeface="ＭＳ ゴシック" panose="020B0609070205080204" pitchFamily="49" charset="-128"/>
                <a:cs typeface="Times New Roman" panose="02020603050405020304" pitchFamily="18" charset="0"/>
              </a:rPr>
              <a:t>なまえ</a:t>
            </a:r>
            <a:endParaRPr lang="ja-JP" altLang="ja-JP" sz="900" kern="100" dirty="0">
              <a:latin typeface="ＭＳ ゴシック" panose="020B0609070205080204" pitchFamily="49" charset="-128"/>
              <a:ea typeface="ＭＳ ゴシック" panose="020B0609070205080204" pitchFamily="49" charset="-128"/>
              <a:cs typeface="Times New Roman" panose="02020603050405020304" pitchFamily="18" charset="0"/>
            </a:endParaRPr>
          </a:p>
        </p:txBody>
      </p:sp>
      <p:sp>
        <p:nvSpPr>
          <p:cNvPr id="42" name="正方形/長方形 41"/>
          <p:cNvSpPr/>
          <p:nvPr/>
        </p:nvSpPr>
        <p:spPr>
          <a:xfrm>
            <a:off x="361201" y="1671087"/>
            <a:ext cx="1277098" cy="230832"/>
          </a:xfrm>
          <a:prstGeom prst="rect">
            <a:avLst/>
          </a:prstGeom>
        </p:spPr>
        <p:txBody>
          <a:bodyPr wrap="square">
            <a:spAutoFit/>
          </a:bodyPr>
          <a:lstStyle/>
          <a:p>
            <a:pPr algn="dist">
              <a:spcAft>
                <a:spcPts val="0"/>
              </a:spcAft>
            </a:pPr>
            <a:r>
              <a:rPr lang="ja-JP" altLang="en-US" sz="900" kern="100" dirty="0">
                <a:latin typeface="ＭＳ ゴシック" panose="020B0609070205080204" pitchFamily="49" charset="-128"/>
                <a:ea typeface="ＭＳ ゴシック" panose="020B0609070205080204" pitchFamily="49" charset="-128"/>
                <a:cs typeface="Times New Roman" panose="02020603050405020304" pitchFamily="18" charset="0"/>
              </a:rPr>
              <a:t>おおこうづぶんすい</a:t>
            </a:r>
            <a:endParaRPr lang="ja-JP" altLang="ja-JP" sz="900" kern="100" dirty="0">
              <a:latin typeface="ＭＳ ゴシック" panose="020B0609070205080204" pitchFamily="49" charset="-128"/>
              <a:ea typeface="ＭＳ ゴシック" panose="020B0609070205080204" pitchFamily="49" charset="-128"/>
              <a:cs typeface="Times New Roman" panose="02020603050405020304" pitchFamily="18" charset="0"/>
            </a:endParaRPr>
          </a:p>
        </p:txBody>
      </p:sp>
      <p:sp>
        <p:nvSpPr>
          <p:cNvPr id="43" name="正方形/長方形 42"/>
          <p:cNvSpPr/>
          <p:nvPr/>
        </p:nvSpPr>
        <p:spPr>
          <a:xfrm>
            <a:off x="2318421" y="1671087"/>
            <a:ext cx="466286" cy="230832"/>
          </a:xfrm>
          <a:prstGeom prst="rect">
            <a:avLst/>
          </a:prstGeom>
        </p:spPr>
        <p:txBody>
          <a:bodyPr wrap="square">
            <a:spAutoFit/>
          </a:bodyPr>
          <a:lstStyle/>
          <a:p>
            <a:pPr>
              <a:spcAft>
                <a:spcPts val="0"/>
              </a:spcAft>
            </a:pPr>
            <a:r>
              <a:rPr lang="ja-JP" altLang="en-US" sz="900" kern="100" dirty="0">
                <a:latin typeface="ＭＳ ゴシック" panose="020B0609070205080204" pitchFamily="49" charset="-128"/>
                <a:ea typeface="ＭＳ ゴシック" panose="020B0609070205080204" pitchFamily="49" charset="-128"/>
                <a:cs typeface="Times New Roman" panose="02020603050405020304" pitchFamily="18" charset="0"/>
              </a:rPr>
              <a:t>まえ</a:t>
            </a:r>
            <a:endParaRPr lang="ja-JP" altLang="ja-JP" sz="900" kern="100" dirty="0">
              <a:latin typeface="ＭＳ ゴシック" panose="020B0609070205080204" pitchFamily="49" charset="-128"/>
              <a:ea typeface="ＭＳ ゴシック" panose="020B0609070205080204" pitchFamily="49" charset="-128"/>
              <a:cs typeface="Times New Roman" panose="02020603050405020304" pitchFamily="18" charset="0"/>
            </a:endParaRPr>
          </a:p>
        </p:txBody>
      </p:sp>
      <p:sp>
        <p:nvSpPr>
          <p:cNvPr id="45" name="正方形/長方形 44"/>
          <p:cNvSpPr/>
          <p:nvPr/>
        </p:nvSpPr>
        <p:spPr>
          <a:xfrm>
            <a:off x="2776741" y="1671087"/>
            <a:ext cx="749000" cy="230832"/>
          </a:xfrm>
          <a:prstGeom prst="rect">
            <a:avLst/>
          </a:prstGeom>
        </p:spPr>
        <p:txBody>
          <a:bodyPr wrap="square">
            <a:spAutoFit/>
          </a:bodyPr>
          <a:lstStyle/>
          <a:p>
            <a:pPr>
              <a:spcAft>
                <a:spcPts val="0"/>
              </a:spcAft>
            </a:pPr>
            <a:r>
              <a:rPr lang="ja-JP" altLang="en-US" sz="900" kern="100" dirty="0">
                <a:latin typeface="ＭＳ ゴシック" panose="020B0609070205080204" pitchFamily="49" charset="-128"/>
                <a:ea typeface="ＭＳ ゴシック" panose="020B0609070205080204" pitchFamily="49" charset="-128"/>
                <a:cs typeface="Times New Roman" panose="02020603050405020304" pitchFamily="18" charset="0"/>
              </a:rPr>
              <a:t>せいかつ</a:t>
            </a:r>
            <a:endParaRPr lang="ja-JP" altLang="ja-JP" sz="900" kern="100" dirty="0">
              <a:latin typeface="ＭＳ ゴシック" panose="020B0609070205080204" pitchFamily="49" charset="-128"/>
              <a:ea typeface="ＭＳ ゴシック" panose="020B0609070205080204" pitchFamily="49" charset="-128"/>
              <a:cs typeface="Times New Roman" panose="02020603050405020304" pitchFamily="18" charset="0"/>
            </a:endParaRPr>
          </a:p>
        </p:txBody>
      </p:sp>
      <p:sp>
        <p:nvSpPr>
          <p:cNvPr id="48" name="正方形/長方形 47"/>
          <p:cNvSpPr/>
          <p:nvPr/>
        </p:nvSpPr>
        <p:spPr>
          <a:xfrm>
            <a:off x="4958133" y="1671087"/>
            <a:ext cx="466286" cy="230832"/>
          </a:xfrm>
          <a:prstGeom prst="rect">
            <a:avLst/>
          </a:prstGeom>
        </p:spPr>
        <p:txBody>
          <a:bodyPr wrap="square">
            <a:spAutoFit/>
          </a:bodyPr>
          <a:lstStyle/>
          <a:p>
            <a:pPr>
              <a:spcAft>
                <a:spcPts val="0"/>
              </a:spcAft>
            </a:pPr>
            <a:r>
              <a:rPr lang="ja-JP" altLang="en-US" sz="900" kern="100" dirty="0">
                <a:latin typeface="ＭＳ ゴシック" panose="020B0609070205080204" pitchFamily="49" charset="-128"/>
                <a:ea typeface="ＭＳ ゴシック" panose="020B0609070205080204" pitchFamily="49" charset="-128"/>
                <a:cs typeface="Times New Roman" panose="02020603050405020304" pitchFamily="18" charset="0"/>
              </a:rPr>
              <a:t>き</a:t>
            </a:r>
            <a:endParaRPr lang="ja-JP" altLang="ja-JP" sz="900" kern="100" dirty="0">
              <a:latin typeface="ＭＳ ゴシック" panose="020B0609070205080204" pitchFamily="49" charset="-128"/>
              <a:ea typeface="ＭＳ ゴシック" panose="020B0609070205080204" pitchFamily="49" charset="-128"/>
              <a:cs typeface="Times New Roman" panose="02020603050405020304" pitchFamily="18" charset="0"/>
            </a:endParaRPr>
          </a:p>
        </p:txBody>
      </p:sp>
      <p:sp>
        <p:nvSpPr>
          <p:cNvPr id="49" name="正方形/長方形 48"/>
          <p:cNvSpPr/>
          <p:nvPr/>
        </p:nvSpPr>
        <p:spPr>
          <a:xfrm>
            <a:off x="6406172" y="1671087"/>
            <a:ext cx="466286" cy="230832"/>
          </a:xfrm>
          <a:prstGeom prst="rect">
            <a:avLst/>
          </a:prstGeom>
        </p:spPr>
        <p:txBody>
          <a:bodyPr wrap="square">
            <a:spAutoFit/>
          </a:bodyPr>
          <a:lstStyle/>
          <a:p>
            <a:pPr>
              <a:spcAft>
                <a:spcPts val="0"/>
              </a:spcAft>
            </a:pPr>
            <a:r>
              <a:rPr lang="ja-JP" altLang="en-US" sz="900" kern="100" dirty="0">
                <a:latin typeface="ＭＳ ゴシック" panose="020B0609070205080204" pitchFamily="49" charset="-128"/>
                <a:ea typeface="ＭＳ ゴシック" panose="020B0609070205080204" pitchFamily="49" charset="-128"/>
                <a:cs typeface="Times New Roman" panose="02020603050405020304" pitchFamily="18" charset="0"/>
              </a:rPr>
              <a:t>か</a:t>
            </a:r>
            <a:endParaRPr lang="ja-JP" altLang="ja-JP" sz="900" kern="100" dirty="0">
              <a:latin typeface="ＭＳ ゴシック" panose="020B0609070205080204" pitchFamily="49" charset="-128"/>
              <a:ea typeface="ＭＳ ゴシック" panose="020B0609070205080204" pitchFamily="49" charset="-128"/>
              <a:cs typeface="Times New Roman" panose="02020603050405020304" pitchFamily="18" charset="0"/>
            </a:endParaRPr>
          </a:p>
        </p:txBody>
      </p:sp>
      <p:sp>
        <p:nvSpPr>
          <p:cNvPr id="50" name="正方形/長方形 49"/>
          <p:cNvSpPr/>
          <p:nvPr/>
        </p:nvSpPr>
        <p:spPr>
          <a:xfrm>
            <a:off x="361201" y="4442608"/>
            <a:ext cx="1277098" cy="230832"/>
          </a:xfrm>
          <a:prstGeom prst="rect">
            <a:avLst/>
          </a:prstGeom>
        </p:spPr>
        <p:txBody>
          <a:bodyPr wrap="square">
            <a:spAutoFit/>
          </a:bodyPr>
          <a:lstStyle/>
          <a:p>
            <a:pPr algn="dist">
              <a:spcAft>
                <a:spcPts val="0"/>
              </a:spcAft>
            </a:pPr>
            <a:r>
              <a:rPr lang="ja-JP" altLang="en-US" sz="900" kern="100" dirty="0">
                <a:latin typeface="ＭＳ ゴシック" panose="020B0609070205080204" pitchFamily="49" charset="-128"/>
                <a:ea typeface="ＭＳ ゴシック" panose="020B0609070205080204" pitchFamily="49" charset="-128"/>
                <a:cs typeface="Times New Roman" panose="02020603050405020304" pitchFamily="18" charset="0"/>
              </a:rPr>
              <a:t>おおこうづぶんすい</a:t>
            </a:r>
            <a:endParaRPr lang="ja-JP" altLang="ja-JP" sz="900" kern="100" dirty="0">
              <a:latin typeface="ＭＳ ゴシック" panose="020B0609070205080204" pitchFamily="49" charset="-128"/>
              <a:ea typeface="ＭＳ ゴシック" panose="020B0609070205080204" pitchFamily="49" charset="-128"/>
              <a:cs typeface="Times New Roman" panose="02020603050405020304" pitchFamily="18" charset="0"/>
            </a:endParaRPr>
          </a:p>
        </p:txBody>
      </p:sp>
      <p:sp>
        <p:nvSpPr>
          <p:cNvPr id="51" name="正方形/長方形 50"/>
          <p:cNvSpPr/>
          <p:nvPr/>
        </p:nvSpPr>
        <p:spPr>
          <a:xfrm>
            <a:off x="2318421" y="4442608"/>
            <a:ext cx="466286" cy="230832"/>
          </a:xfrm>
          <a:prstGeom prst="rect">
            <a:avLst/>
          </a:prstGeom>
        </p:spPr>
        <p:txBody>
          <a:bodyPr wrap="square">
            <a:spAutoFit/>
          </a:bodyPr>
          <a:lstStyle/>
          <a:p>
            <a:pPr>
              <a:spcAft>
                <a:spcPts val="0"/>
              </a:spcAft>
            </a:pPr>
            <a:r>
              <a:rPr lang="ja-JP" altLang="en-US" sz="900" kern="100" dirty="0">
                <a:latin typeface="ＭＳ ゴシック" panose="020B0609070205080204" pitchFamily="49" charset="-128"/>
                <a:ea typeface="ＭＳ ゴシック" panose="020B0609070205080204" pitchFamily="49" charset="-128"/>
                <a:cs typeface="Times New Roman" panose="02020603050405020304" pitchFamily="18" charset="0"/>
              </a:rPr>
              <a:t>まえ</a:t>
            </a:r>
            <a:endParaRPr lang="ja-JP" altLang="ja-JP" sz="900" kern="100" dirty="0">
              <a:latin typeface="ＭＳ ゴシック" panose="020B0609070205080204" pitchFamily="49" charset="-128"/>
              <a:ea typeface="ＭＳ ゴシック" panose="020B0609070205080204" pitchFamily="49" charset="-128"/>
              <a:cs typeface="Times New Roman" panose="02020603050405020304" pitchFamily="18" charset="0"/>
            </a:endParaRPr>
          </a:p>
        </p:txBody>
      </p:sp>
      <p:sp>
        <p:nvSpPr>
          <p:cNvPr id="52" name="正方形/長方形 51"/>
          <p:cNvSpPr/>
          <p:nvPr/>
        </p:nvSpPr>
        <p:spPr>
          <a:xfrm>
            <a:off x="4958133" y="4442608"/>
            <a:ext cx="466286" cy="230832"/>
          </a:xfrm>
          <a:prstGeom prst="rect">
            <a:avLst/>
          </a:prstGeom>
        </p:spPr>
        <p:txBody>
          <a:bodyPr wrap="square">
            <a:spAutoFit/>
          </a:bodyPr>
          <a:lstStyle/>
          <a:p>
            <a:pPr>
              <a:spcAft>
                <a:spcPts val="0"/>
              </a:spcAft>
            </a:pPr>
            <a:r>
              <a:rPr lang="ja-JP" altLang="en-US" sz="900" kern="100" dirty="0">
                <a:latin typeface="ＭＳ ゴシック" panose="020B0609070205080204" pitchFamily="49" charset="-128"/>
                <a:ea typeface="ＭＳ ゴシック" panose="020B0609070205080204" pitchFamily="49" charset="-128"/>
                <a:cs typeface="Times New Roman" panose="02020603050405020304" pitchFamily="18" charset="0"/>
              </a:rPr>
              <a:t>き</a:t>
            </a:r>
            <a:endParaRPr lang="ja-JP" altLang="ja-JP" sz="900" kern="100" dirty="0">
              <a:latin typeface="ＭＳ ゴシック" panose="020B0609070205080204" pitchFamily="49" charset="-128"/>
              <a:ea typeface="ＭＳ ゴシック" panose="020B0609070205080204" pitchFamily="49" charset="-128"/>
              <a:cs typeface="Times New Roman" panose="02020603050405020304" pitchFamily="18" charset="0"/>
            </a:endParaRPr>
          </a:p>
        </p:txBody>
      </p:sp>
      <p:sp>
        <p:nvSpPr>
          <p:cNvPr id="53" name="正方形/長方形 52"/>
          <p:cNvSpPr/>
          <p:nvPr/>
        </p:nvSpPr>
        <p:spPr>
          <a:xfrm>
            <a:off x="6406172" y="4442608"/>
            <a:ext cx="466286" cy="230832"/>
          </a:xfrm>
          <a:prstGeom prst="rect">
            <a:avLst/>
          </a:prstGeom>
        </p:spPr>
        <p:txBody>
          <a:bodyPr wrap="square">
            <a:spAutoFit/>
          </a:bodyPr>
          <a:lstStyle/>
          <a:p>
            <a:pPr>
              <a:spcAft>
                <a:spcPts val="0"/>
              </a:spcAft>
            </a:pPr>
            <a:r>
              <a:rPr lang="ja-JP" altLang="en-US" sz="900" kern="100" dirty="0">
                <a:latin typeface="ＭＳ ゴシック" panose="020B0609070205080204" pitchFamily="49" charset="-128"/>
                <a:ea typeface="ＭＳ ゴシック" panose="020B0609070205080204" pitchFamily="49" charset="-128"/>
                <a:cs typeface="Times New Roman" panose="02020603050405020304" pitchFamily="18" charset="0"/>
              </a:rPr>
              <a:t>か</a:t>
            </a:r>
            <a:endParaRPr lang="ja-JP" altLang="ja-JP" sz="900" kern="100" dirty="0">
              <a:latin typeface="ＭＳ ゴシック" panose="020B0609070205080204" pitchFamily="49" charset="-128"/>
              <a:ea typeface="ＭＳ ゴシック" panose="020B0609070205080204" pitchFamily="49" charset="-128"/>
              <a:cs typeface="Times New Roman" panose="02020603050405020304" pitchFamily="18" charset="0"/>
            </a:endParaRPr>
          </a:p>
        </p:txBody>
      </p:sp>
      <p:sp>
        <p:nvSpPr>
          <p:cNvPr id="54" name="正方形/長方形 53"/>
          <p:cNvSpPr/>
          <p:nvPr/>
        </p:nvSpPr>
        <p:spPr>
          <a:xfrm>
            <a:off x="361201" y="7204477"/>
            <a:ext cx="1277098" cy="230832"/>
          </a:xfrm>
          <a:prstGeom prst="rect">
            <a:avLst/>
          </a:prstGeom>
        </p:spPr>
        <p:txBody>
          <a:bodyPr wrap="square">
            <a:spAutoFit/>
          </a:bodyPr>
          <a:lstStyle/>
          <a:p>
            <a:pPr algn="dist">
              <a:spcAft>
                <a:spcPts val="0"/>
              </a:spcAft>
            </a:pPr>
            <a:r>
              <a:rPr lang="ja-JP" altLang="en-US" sz="900" kern="100" dirty="0">
                <a:latin typeface="ＭＳ ゴシック" panose="020B0609070205080204" pitchFamily="49" charset="-128"/>
                <a:ea typeface="ＭＳ ゴシック" panose="020B0609070205080204" pitchFamily="49" charset="-128"/>
                <a:cs typeface="Times New Roman" panose="02020603050405020304" pitchFamily="18" charset="0"/>
              </a:rPr>
              <a:t>おおこうづぶんすい</a:t>
            </a:r>
            <a:endParaRPr lang="ja-JP" altLang="ja-JP" sz="900" kern="100" dirty="0">
              <a:latin typeface="ＭＳ ゴシック" panose="020B0609070205080204" pitchFamily="49" charset="-128"/>
              <a:ea typeface="ＭＳ ゴシック" panose="020B0609070205080204" pitchFamily="49" charset="-128"/>
              <a:cs typeface="Times New Roman" panose="02020603050405020304" pitchFamily="18" charset="0"/>
            </a:endParaRPr>
          </a:p>
        </p:txBody>
      </p:sp>
      <p:grpSp>
        <p:nvGrpSpPr>
          <p:cNvPr id="4" name="グループ化 3">
            <a:extLst>
              <a:ext uri="{FF2B5EF4-FFF2-40B4-BE49-F238E27FC236}">
                <a16:creationId xmlns:a16="http://schemas.microsoft.com/office/drawing/2014/main" id="{FA997174-3925-F818-6C03-D38C3746EA9D}"/>
              </a:ext>
            </a:extLst>
          </p:cNvPr>
          <p:cNvGrpSpPr/>
          <p:nvPr/>
        </p:nvGrpSpPr>
        <p:grpSpPr>
          <a:xfrm>
            <a:off x="61200" y="100016"/>
            <a:ext cx="6733139" cy="1089085"/>
            <a:chOff x="61200" y="100016"/>
            <a:chExt cx="6733139" cy="1089085"/>
          </a:xfrm>
        </p:grpSpPr>
        <p:sp>
          <p:nvSpPr>
            <p:cNvPr id="30" name="テキスト ボックス 29"/>
            <p:cNvSpPr txBox="1"/>
            <p:nvPr/>
          </p:nvSpPr>
          <p:spPr>
            <a:xfrm>
              <a:off x="3422073" y="344476"/>
              <a:ext cx="3371127" cy="600164"/>
            </a:xfrm>
            <a:prstGeom prst="rect">
              <a:avLst/>
            </a:prstGeom>
            <a:noFill/>
          </p:spPr>
          <p:txBody>
            <a:bodyPr wrap="square" tIns="0" rtlCol="0">
              <a:spAutoFit/>
            </a:bodyPr>
            <a:lstStyle/>
            <a:p>
              <a:r>
                <a:rPr kumimoji="1" lang="ja-JP" altLang="en-US" sz="3600" dirty="0">
                  <a:latin typeface="HGP創英角ｺﾞｼｯｸUB" panose="020B0900000000000000" pitchFamily="50" charset="-128"/>
                  <a:ea typeface="HGP創英角ｺﾞｼｯｸUB" panose="020B0900000000000000" pitchFamily="50" charset="-128"/>
                </a:rPr>
                <a:t>見学ワークシート</a:t>
              </a:r>
              <a:endParaRPr kumimoji="1" lang="ja-JP" altLang="en-US" sz="5400" dirty="0">
                <a:latin typeface="HGP創英角ｺﾞｼｯｸUB" panose="020B0900000000000000" pitchFamily="50" charset="-128"/>
                <a:ea typeface="HGP創英角ｺﾞｼｯｸUB" panose="020B0900000000000000" pitchFamily="50" charset="-128"/>
              </a:endParaRPr>
            </a:p>
          </p:txBody>
        </p:sp>
        <p:pic>
          <p:nvPicPr>
            <p:cNvPr id="2" name="Picture 2" descr="行って楽しい、知って納得!信濃川大河津資料館">
              <a:extLst>
                <a:ext uri="{FF2B5EF4-FFF2-40B4-BE49-F238E27FC236}">
                  <a16:creationId xmlns:a16="http://schemas.microsoft.com/office/drawing/2014/main" id="{BECAE00C-D4AC-A30D-0992-1B614C4F8F0D}"/>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06303" y="326625"/>
              <a:ext cx="3219771" cy="646829"/>
            </a:xfrm>
            <a:prstGeom prst="rect">
              <a:avLst/>
            </a:prstGeom>
            <a:noFill/>
            <a:extLst>
              <a:ext uri="{909E8E84-426E-40DD-AFC4-6F175D3DCCD1}">
                <a14:hiddenFill xmlns:a14="http://schemas.microsoft.com/office/drawing/2010/main">
                  <a:solidFill>
                    <a:srgbClr val="FFFFFF"/>
                  </a:solidFill>
                </a14:hiddenFill>
              </a:ext>
            </a:extLst>
          </p:spPr>
        </p:pic>
        <p:sp>
          <p:nvSpPr>
            <p:cNvPr id="32" name="正方形/長方形 31">
              <a:extLst>
                <a:ext uri="{FF2B5EF4-FFF2-40B4-BE49-F238E27FC236}">
                  <a16:creationId xmlns:a16="http://schemas.microsoft.com/office/drawing/2014/main" id="{BDD63AD9-C42D-2220-27A1-D5A059EB4070}"/>
                </a:ext>
              </a:extLst>
            </p:cNvPr>
            <p:cNvSpPr/>
            <p:nvPr/>
          </p:nvSpPr>
          <p:spPr>
            <a:xfrm>
              <a:off x="62339" y="100016"/>
              <a:ext cx="6732000" cy="108000"/>
            </a:xfrm>
            <a:prstGeom prst="rect">
              <a:avLst/>
            </a:prstGeom>
            <a:solidFill>
              <a:srgbClr val="0051C9"/>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3" name="正方形/長方形 32">
              <a:extLst>
                <a:ext uri="{FF2B5EF4-FFF2-40B4-BE49-F238E27FC236}">
                  <a16:creationId xmlns:a16="http://schemas.microsoft.com/office/drawing/2014/main" id="{BDD63AD9-C42D-2220-27A1-D5A059EB4070}"/>
                </a:ext>
              </a:extLst>
            </p:cNvPr>
            <p:cNvSpPr/>
            <p:nvPr/>
          </p:nvSpPr>
          <p:spPr>
            <a:xfrm>
              <a:off x="62339" y="1081101"/>
              <a:ext cx="6732000" cy="108000"/>
            </a:xfrm>
            <a:prstGeom prst="rect">
              <a:avLst/>
            </a:prstGeom>
            <a:solidFill>
              <a:srgbClr val="0051C9"/>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4" name="正方形/長方形 33"/>
            <p:cNvSpPr/>
            <p:nvPr/>
          </p:nvSpPr>
          <p:spPr>
            <a:xfrm>
              <a:off x="3515535" y="250596"/>
              <a:ext cx="936000" cy="230832"/>
            </a:xfrm>
            <a:prstGeom prst="rect">
              <a:avLst/>
            </a:prstGeom>
          </p:spPr>
          <p:txBody>
            <a:bodyPr wrap="square">
              <a:spAutoFit/>
            </a:bodyPr>
            <a:lstStyle/>
            <a:p>
              <a:pPr algn="dist">
                <a:spcAft>
                  <a:spcPts val="0"/>
                </a:spcAft>
              </a:pPr>
              <a:r>
                <a:rPr lang="ja-JP" altLang="en-US" sz="900" kern="100" dirty="0">
                  <a:latin typeface="ＭＳ ゴシック" panose="020B0609070205080204" pitchFamily="49" charset="-128"/>
                  <a:ea typeface="ＭＳ ゴシック" panose="020B0609070205080204" pitchFamily="49" charset="-128"/>
                  <a:cs typeface="Times New Roman" panose="02020603050405020304" pitchFamily="18" charset="0"/>
                </a:rPr>
                <a:t>けんがく</a:t>
              </a:r>
              <a:endParaRPr lang="ja-JP" altLang="ja-JP" sz="900" kern="100" dirty="0">
                <a:latin typeface="ＭＳ ゴシック" panose="020B0609070205080204" pitchFamily="49" charset="-128"/>
                <a:ea typeface="ＭＳ ゴシック" panose="020B0609070205080204" pitchFamily="49" charset="-128"/>
                <a:cs typeface="Times New Roman" panose="02020603050405020304" pitchFamily="18" charset="0"/>
              </a:endParaRPr>
            </a:p>
          </p:txBody>
        </p:sp>
        <p:sp>
          <p:nvSpPr>
            <p:cNvPr id="3" name="正方形/長方形 2">
              <a:extLst>
                <a:ext uri="{FF2B5EF4-FFF2-40B4-BE49-F238E27FC236}">
                  <a16:creationId xmlns:a16="http://schemas.microsoft.com/office/drawing/2014/main" id="{5F5AA3BF-512E-ECD9-0822-E67905C87F85}"/>
                </a:ext>
              </a:extLst>
            </p:cNvPr>
            <p:cNvSpPr/>
            <p:nvPr/>
          </p:nvSpPr>
          <p:spPr>
            <a:xfrm>
              <a:off x="61200" y="126000"/>
              <a:ext cx="6732000" cy="18000"/>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正方形/長方形 4">
              <a:extLst>
                <a:ext uri="{FF2B5EF4-FFF2-40B4-BE49-F238E27FC236}">
                  <a16:creationId xmlns:a16="http://schemas.microsoft.com/office/drawing/2014/main" id="{B6D9F531-72C4-6565-9C53-E11763519BAE}"/>
                </a:ext>
              </a:extLst>
            </p:cNvPr>
            <p:cNvSpPr/>
            <p:nvPr/>
          </p:nvSpPr>
          <p:spPr>
            <a:xfrm>
              <a:off x="61200" y="1152000"/>
              <a:ext cx="6732000" cy="18000"/>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Tree>
    <p:extLst>
      <p:ext uri="{BB962C8B-B14F-4D97-AF65-F5344CB8AC3E}">
        <p14:creationId xmlns:p14="http://schemas.microsoft.com/office/powerpoint/2010/main" val="1043824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 name="角丸四角形 45"/>
          <p:cNvSpPr/>
          <p:nvPr/>
        </p:nvSpPr>
        <p:spPr>
          <a:xfrm>
            <a:off x="63000" y="3016859"/>
            <a:ext cx="6732000" cy="3595976"/>
          </a:xfrm>
          <a:prstGeom prst="roundRect">
            <a:avLst>
              <a:gd name="adj" fmla="val 5230"/>
            </a:avLst>
          </a:prstGeom>
          <a:ln w="19050"/>
        </p:spPr>
        <p:style>
          <a:lnRef idx="2">
            <a:schemeClr val="dk1"/>
          </a:lnRef>
          <a:fillRef idx="1">
            <a:schemeClr val="lt1"/>
          </a:fillRef>
          <a:effectRef idx="0">
            <a:schemeClr val="dk1"/>
          </a:effectRef>
          <a:fontRef idx="minor">
            <a:schemeClr val="dk1"/>
          </a:fontRef>
        </p:style>
        <p:txBody>
          <a:bodyPr rtlCol="0" anchor="t"/>
          <a:lstStyle/>
          <a:p>
            <a:pPr marL="182563" indent="-182563" algn="just"/>
            <a:r>
              <a:rPr kumimoji="1" lang="ja-JP" altLang="en-US" dirty="0">
                <a:latin typeface="HGP創英角ｺﾞｼｯｸUB" panose="020B0900000000000000" pitchFamily="50" charset="-128"/>
                <a:ea typeface="HGP創英角ｺﾞｼｯｸUB" panose="020B0900000000000000" pitchFamily="50" charset="-128"/>
              </a:rPr>
              <a:t>⑤大河津分水の堰の名前や操作のしくみを書いてみよう。</a:t>
            </a:r>
          </a:p>
        </p:txBody>
      </p:sp>
      <p:sp>
        <p:nvSpPr>
          <p:cNvPr id="47" name="角丸四角形 46"/>
          <p:cNvSpPr/>
          <p:nvPr/>
        </p:nvSpPr>
        <p:spPr>
          <a:xfrm>
            <a:off x="63000" y="6678926"/>
            <a:ext cx="6732000" cy="2418181"/>
          </a:xfrm>
          <a:prstGeom prst="roundRect">
            <a:avLst>
              <a:gd name="adj" fmla="val 5230"/>
            </a:avLst>
          </a:prstGeom>
          <a:ln w="19050"/>
        </p:spPr>
        <p:style>
          <a:lnRef idx="2">
            <a:schemeClr val="dk1"/>
          </a:lnRef>
          <a:fillRef idx="1">
            <a:schemeClr val="lt1"/>
          </a:fillRef>
          <a:effectRef idx="0">
            <a:schemeClr val="dk1"/>
          </a:effectRef>
          <a:fontRef idx="minor">
            <a:schemeClr val="dk1"/>
          </a:fontRef>
        </p:style>
        <p:txBody>
          <a:bodyPr rtlCol="0" anchor="t"/>
          <a:lstStyle/>
          <a:p>
            <a:pPr marL="182563" indent="-182563" algn="just"/>
            <a:r>
              <a:rPr kumimoji="1" lang="ja-JP" altLang="en-US" dirty="0">
                <a:latin typeface="HGP創英角ｺﾞｼｯｸUB" panose="020B0900000000000000" pitchFamily="50" charset="-128"/>
                <a:ea typeface="HGP創英角ｺﾞｼｯｸUB" panose="020B0900000000000000" pitchFamily="50" charset="-128"/>
              </a:rPr>
              <a:t>⑥その他に気づいたことを書いてみよう。</a:t>
            </a:r>
          </a:p>
        </p:txBody>
      </p:sp>
      <p:sp>
        <p:nvSpPr>
          <p:cNvPr id="31" name="角丸四角形 30"/>
          <p:cNvSpPr/>
          <p:nvPr/>
        </p:nvSpPr>
        <p:spPr>
          <a:xfrm>
            <a:off x="63000" y="34768"/>
            <a:ext cx="6732000" cy="2916000"/>
          </a:xfrm>
          <a:prstGeom prst="roundRect">
            <a:avLst>
              <a:gd name="adj" fmla="val 5230"/>
            </a:avLst>
          </a:prstGeom>
          <a:ln w="19050"/>
        </p:spPr>
        <p:style>
          <a:lnRef idx="2">
            <a:schemeClr val="dk1"/>
          </a:lnRef>
          <a:fillRef idx="1">
            <a:schemeClr val="lt1"/>
          </a:fillRef>
          <a:effectRef idx="0">
            <a:schemeClr val="dk1"/>
          </a:effectRef>
          <a:fontRef idx="minor">
            <a:schemeClr val="dk1"/>
          </a:fontRef>
        </p:style>
        <p:txBody>
          <a:bodyPr rtlCol="0" anchor="t"/>
          <a:lstStyle/>
          <a:p>
            <a:pPr marL="182563" indent="-182563" algn="just"/>
            <a:r>
              <a:rPr kumimoji="1" lang="ja-JP" altLang="en-US" dirty="0">
                <a:latin typeface="HGP創英角ｺﾞｼｯｸUB" panose="020B0900000000000000" pitchFamily="50" charset="-128"/>
                <a:ea typeface="HGP創英角ｺﾞｼｯｸUB" panose="020B0900000000000000" pitchFamily="50" charset="-128"/>
              </a:rPr>
              <a:t>④大河津分水をつくるときに苦労したことや気づいたことを書いてみよう。</a:t>
            </a:r>
          </a:p>
        </p:txBody>
      </p:sp>
      <p:grpSp>
        <p:nvGrpSpPr>
          <p:cNvPr id="2" name="グループ化 1"/>
          <p:cNvGrpSpPr/>
          <p:nvPr/>
        </p:nvGrpSpPr>
        <p:grpSpPr>
          <a:xfrm>
            <a:off x="189000" y="980539"/>
            <a:ext cx="6480000" cy="1854000"/>
            <a:chOff x="189000" y="1913989"/>
            <a:chExt cx="6480000" cy="1854000"/>
          </a:xfrm>
        </p:grpSpPr>
        <p:cxnSp>
          <p:nvCxnSpPr>
            <p:cNvPr id="39" name="直線コネクタ 38">
              <a:extLst>
                <a:ext uri="{FF2B5EF4-FFF2-40B4-BE49-F238E27FC236}">
                  <a16:creationId xmlns:a16="http://schemas.microsoft.com/office/drawing/2014/main" id="{3D871706-29FB-4756-B0B0-B2F08C7A507A}"/>
                </a:ext>
              </a:extLst>
            </p:cNvPr>
            <p:cNvCxnSpPr/>
            <p:nvPr/>
          </p:nvCxnSpPr>
          <p:spPr>
            <a:xfrm>
              <a:off x="189000" y="1913989"/>
              <a:ext cx="648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4" name="直線コネクタ 43">
              <a:extLst>
                <a:ext uri="{FF2B5EF4-FFF2-40B4-BE49-F238E27FC236}">
                  <a16:creationId xmlns:a16="http://schemas.microsoft.com/office/drawing/2014/main" id="{12B01A06-3DC1-428D-993B-B1767A645272}"/>
                </a:ext>
              </a:extLst>
            </p:cNvPr>
            <p:cNvCxnSpPr/>
            <p:nvPr/>
          </p:nvCxnSpPr>
          <p:spPr>
            <a:xfrm>
              <a:off x="189000" y="2284789"/>
              <a:ext cx="648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0" name="直線コネクタ 59">
              <a:extLst>
                <a:ext uri="{FF2B5EF4-FFF2-40B4-BE49-F238E27FC236}">
                  <a16:creationId xmlns:a16="http://schemas.microsoft.com/office/drawing/2014/main" id="{3D871706-29FB-4756-B0B0-B2F08C7A507A}"/>
                </a:ext>
              </a:extLst>
            </p:cNvPr>
            <p:cNvCxnSpPr/>
            <p:nvPr/>
          </p:nvCxnSpPr>
          <p:spPr>
            <a:xfrm>
              <a:off x="189000" y="2655589"/>
              <a:ext cx="648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1" name="直線コネクタ 60">
              <a:extLst>
                <a:ext uri="{FF2B5EF4-FFF2-40B4-BE49-F238E27FC236}">
                  <a16:creationId xmlns:a16="http://schemas.microsoft.com/office/drawing/2014/main" id="{12B01A06-3DC1-428D-993B-B1767A645272}"/>
                </a:ext>
              </a:extLst>
            </p:cNvPr>
            <p:cNvCxnSpPr/>
            <p:nvPr/>
          </p:nvCxnSpPr>
          <p:spPr>
            <a:xfrm>
              <a:off x="189000" y="3026389"/>
              <a:ext cx="648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5" name="直線コネクタ 64">
              <a:extLst>
                <a:ext uri="{FF2B5EF4-FFF2-40B4-BE49-F238E27FC236}">
                  <a16:creationId xmlns:a16="http://schemas.microsoft.com/office/drawing/2014/main" id="{3D871706-29FB-4756-B0B0-B2F08C7A507A}"/>
                </a:ext>
              </a:extLst>
            </p:cNvPr>
            <p:cNvCxnSpPr/>
            <p:nvPr/>
          </p:nvCxnSpPr>
          <p:spPr>
            <a:xfrm>
              <a:off x="189000" y="3397189"/>
              <a:ext cx="648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6" name="直線コネクタ 65">
              <a:extLst>
                <a:ext uri="{FF2B5EF4-FFF2-40B4-BE49-F238E27FC236}">
                  <a16:creationId xmlns:a16="http://schemas.microsoft.com/office/drawing/2014/main" id="{12B01A06-3DC1-428D-993B-B1767A645272}"/>
                </a:ext>
              </a:extLst>
            </p:cNvPr>
            <p:cNvCxnSpPr/>
            <p:nvPr/>
          </p:nvCxnSpPr>
          <p:spPr>
            <a:xfrm>
              <a:off x="189000" y="3767989"/>
              <a:ext cx="648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cxnSp>
        <p:nvCxnSpPr>
          <p:cNvPr id="37" name="直線コネクタ 36">
            <a:extLst>
              <a:ext uri="{FF2B5EF4-FFF2-40B4-BE49-F238E27FC236}">
                <a16:creationId xmlns:a16="http://schemas.microsoft.com/office/drawing/2014/main" id="{3D871706-29FB-4756-B0B0-B2F08C7A507A}"/>
              </a:ext>
            </a:extLst>
          </p:cNvPr>
          <p:cNvCxnSpPr/>
          <p:nvPr/>
        </p:nvCxnSpPr>
        <p:spPr>
          <a:xfrm>
            <a:off x="189000" y="7500074"/>
            <a:ext cx="648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8" name="直線コネクタ 37">
            <a:extLst>
              <a:ext uri="{FF2B5EF4-FFF2-40B4-BE49-F238E27FC236}">
                <a16:creationId xmlns:a16="http://schemas.microsoft.com/office/drawing/2014/main" id="{12B01A06-3DC1-428D-993B-B1767A645272}"/>
              </a:ext>
            </a:extLst>
          </p:cNvPr>
          <p:cNvCxnSpPr/>
          <p:nvPr/>
        </p:nvCxnSpPr>
        <p:spPr>
          <a:xfrm>
            <a:off x="189000" y="7870874"/>
            <a:ext cx="648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2" name="直線コネクタ 41">
            <a:extLst>
              <a:ext uri="{FF2B5EF4-FFF2-40B4-BE49-F238E27FC236}">
                <a16:creationId xmlns:a16="http://schemas.microsoft.com/office/drawing/2014/main" id="{3D871706-29FB-4756-B0B0-B2F08C7A507A}"/>
              </a:ext>
            </a:extLst>
          </p:cNvPr>
          <p:cNvCxnSpPr/>
          <p:nvPr/>
        </p:nvCxnSpPr>
        <p:spPr>
          <a:xfrm>
            <a:off x="189000" y="8238871"/>
            <a:ext cx="540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3" name="直線コネクタ 42">
            <a:extLst>
              <a:ext uri="{FF2B5EF4-FFF2-40B4-BE49-F238E27FC236}">
                <a16:creationId xmlns:a16="http://schemas.microsoft.com/office/drawing/2014/main" id="{12B01A06-3DC1-428D-993B-B1767A645272}"/>
              </a:ext>
            </a:extLst>
          </p:cNvPr>
          <p:cNvCxnSpPr/>
          <p:nvPr/>
        </p:nvCxnSpPr>
        <p:spPr>
          <a:xfrm>
            <a:off x="189000" y="8609671"/>
            <a:ext cx="540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5" name="直線コネクタ 44">
            <a:extLst>
              <a:ext uri="{FF2B5EF4-FFF2-40B4-BE49-F238E27FC236}">
                <a16:creationId xmlns:a16="http://schemas.microsoft.com/office/drawing/2014/main" id="{3D871706-29FB-4756-B0B0-B2F08C7A507A}"/>
              </a:ext>
            </a:extLst>
          </p:cNvPr>
          <p:cNvCxnSpPr/>
          <p:nvPr/>
        </p:nvCxnSpPr>
        <p:spPr>
          <a:xfrm>
            <a:off x="189000" y="8980471"/>
            <a:ext cx="540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9" name="テキスト ボックス 28"/>
          <p:cNvSpPr txBox="1"/>
          <p:nvPr/>
        </p:nvSpPr>
        <p:spPr>
          <a:xfrm>
            <a:off x="218240" y="3470678"/>
            <a:ext cx="2088232" cy="2273306"/>
          </a:xfrm>
          <a:prstGeom prst="rect">
            <a:avLst/>
          </a:prstGeom>
          <a:noFill/>
        </p:spPr>
        <p:txBody>
          <a:bodyPr wrap="square" lIns="36000" tIns="36000" rIns="36000" bIns="36000" rtlCol="0">
            <a:spAutoFit/>
          </a:bodyPr>
          <a:lstStyle/>
          <a:p>
            <a:r>
              <a:rPr lang="ja-JP" altLang="en-US" sz="1100" dirty="0">
                <a:latin typeface="HGP創英角ｺﾞｼｯｸUB" panose="020B0900000000000000" pitchFamily="50" charset="-128"/>
                <a:ea typeface="HGP創英角ｺﾞｼｯｸUB" panose="020B0900000000000000" pitchFamily="50" charset="-128"/>
              </a:rPr>
              <a:t>●大河津分水にある堰の名前</a:t>
            </a:r>
            <a:endParaRPr lang="en-US" altLang="ja-JP" sz="1100" dirty="0">
              <a:latin typeface="HGP創英角ｺﾞｼｯｸUB" panose="020B0900000000000000" pitchFamily="50" charset="-128"/>
              <a:ea typeface="HGP創英角ｺﾞｼｯｸUB" panose="020B0900000000000000" pitchFamily="50" charset="-128"/>
            </a:endParaRPr>
          </a:p>
          <a:p>
            <a:endParaRPr kumimoji="1" lang="en-US" altLang="ja-JP" sz="1100" dirty="0">
              <a:latin typeface="HGP創英角ｺﾞｼｯｸUB" panose="020B0900000000000000" pitchFamily="50" charset="-128"/>
              <a:ea typeface="HGP創英角ｺﾞｼｯｸUB" panose="020B0900000000000000" pitchFamily="50" charset="-128"/>
            </a:endParaRPr>
          </a:p>
          <a:p>
            <a:endParaRPr lang="en-US" altLang="ja-JP" sz="1100" dirty="0">
              <a:latin typeface="HGP創英角ｺﾞｼｯｸUB" panose="020B0900000000000000" pitchFamily="50" charset="-128"/>
              <a:ea typeface="HGP創英角ｺﾞｼｯｸUB" panose="020B0900000000000000" pitchFamily="50" charset="-128"/>
            </a:endParaRPr>
          </a:p>
          <a:p>
            <a:endParaRPr kumimoji="1" lang="en-US" altLang="ja-JP" sz="1100" dirty="0">
              <a:latin typeface="HGP創英角ｺﾞｼｯｸUB" panose="020B0900000000000000" pitchFamily="50" charset="-128"/>
              <a:ea typeface="HGP創英角ｺﾞｼｯｸUB" panose="020B0900000000000000" pitchFamily="50" charset="-128"/>
            </a:endParaRPr>
          </a:p>
          <a:p>
            <a:endParaRPr lang="en-US" altLang="ja-JP" sz="1100" dirty="0">
              <a:latin typeface="HGP創英角ｺﾞｼｯｸUB" panose="020B0900000000000000" pitchFamily="50" charset="-128"/>
              <a:ea typeface="HGP創英角ｺﾞｼｯｸUB" panose="020B0900000000000000" pitchFamily="50" charset="-128"/>
            </a:endParaRPr>
          </a:p>
          <a:p>
            <a:r>
              <a:rPr kumimoji="1" lang="ja-JP" altLang="en-US" sz="1100" dirty="0">
                <a:latin typeface="HGP創英角ｺﾞｼｯｸUB" panose="020B0900000000000000" pitchFamily="50" charset="-128"/>
                <a:ea typeface="HGP創英角ｺﾞｼｯｸUB" panose="020B0900000000000000" pitchFamily="50" charset="-128"/>
              </a:rPr>
              <a:t>●上流に大雨がふってきたら</a:t>
            </a:r>
            <a:r>
              <a:rPr kumimoji="1" lang="en-US" altLang="ja-JP" sz="1100" dirty="0">
                <a:latin typeface="HGP創英角ｺﾞｼｯｸUB" panose="020B0900000000000000" pitchFamily="50" charset="-128"/>
                <a:ea typeface="HGP創英角ｺﾞｼｯｸUB" panose="020B0900000000000000" pitchFamily="50" charset="-128"/>
              </a:rPr>
              <a:t>…</a:t>
            </a:r>
          </a:p>
          <a:p>
            <a:endParaRPr lang="en-US" altLang="ja-JP" sz="1100" dirty="0">
              <a:latin typeface="HGP創英角ｺﾞｼｯｸUB" panose="020B0900000000000000" pitchFamily="50" charset="-128"/>
              <a:ea typeface="HGP創英角ｺﾞｼｯｸUB" panose="020B0900000000000000" pitchFamily="50" charset="-128"/>
            </a:endParaRPr>
          </a:p>
          <a:p>
            <a:endParaRPr kumimoji="1" lang="en-US" altLang="ja-JP" sz="1100" dirty="0">
              <a:latin typeface="HGP創英角ｺﾞｼｯｸUB" panose="020B0900000000000000" pitchFamily="50" charset="-128"/>
              <a:ea typeface="HGP創英角ｺﾞｼｯｸUB" panose="020B0900000000000000" pitchFamily="50" charset="-128"/>
            </a:endParaRPr>
          </a:p>
          <a:p>
            <a:endParaRPr lang="en-US" altLang="ja-JP" sz="1100" dirty="0">
              <a:latin typeface="HGP創英角ｺﾞｼｯｸUB" panose="020B0900000000000000" pitchFamily="50" charset="-128"/>
              <a:ea typeface="HGP創英角ｺﾞｼｯｸUB" panose="020B0900000000000000" pitchFamily="50" charset="-128"/>
            </a:endParaRPr>
          </a:p>
          <a:p>
            <a:endParaRPr kumimoji="1" lang="en-US" altLang="ja-JP" sz="1100" dirty="0">
              <a:latin typeface="HGP創英角ｺﾞｼｯｸUB" panose="020B0900000000000000" pitchFamily="50" charset="-128"/>
              <a:ea typeface="HGP創英角ｺﾞｼｯｸUB" panose="020B0900000000000000" pitchFamily="50" charset="-128"/>
            </a:endParaRPr>
          </a:p>
          <a:p>
            <a:endParaRPr lang="en-US" altLang="ja-JP" sz="1100" dirty="0">
              <a:latin typeface="HGP創英角ｺﾞｼｯｸUB" panose="020B0900000000000000" pitchFamily="50" charset="-128"/>
              <a:ea typeface="HGP創英角ｺﾞｼｯｸUB" panose="020B0900000000000000" pitchFamily="50" charset="-128"/>
            </a:endParaRPr>
          </a:p>
          <a:p>
            <a:endParaRPr kumimoji="1" lang="en-US" altLang="ja-JP" sz="1100" dirty="0">
              <a:latin typeface="HGP創英角ｺﾞｼｯｸUB" panose="020B0900000000000000" pitchFamily="50" charset="-128"/>
              <a:ea typeface="HGP創英角ｺﾞｼｯｸUB" panose="020B0900000000000000" pitchFamily="50" charset="-128"/>
            </a:endParaRPr>
          </a:p>
          <a:p>
            <a:r>
              <a:rPr kumimoji="1" lang="ja-JP" altLang="en-US" sz="1100" dirty="0">
                <a:latin typeface="HGP創英角ｺﾞｼｯｸUB" panose="020B0900000000000000" pitchFamily="50" charset="-128"/>
                <a:ea typeface="HGP創英角ｺﾞｼｯｸUB" panose="020B0900000000000000" pitchFamily="50" charset="-128"/>
              </a:rPr>
              <a:t>●下流に大雨がふってきたら</a:t>
            </a:r>
            <a:r>
              <a:rPr kumimoji="1" lang="en-US" altLang="ja-JP" sz="1100" dirty="0">
                <a:latin typeface="HGP創英角ｺﾞｼｯｸUB" panose="020B0900000000000000" pitchFamily="50" charset="-128"/>
                <a:ea typeface="HGP創英角ｺﾞｼｯｸUB" panose="020B0900000000000000" pitchFamily="50" charset="-128"/>
              </a:rPr>
              <a:t>…</a:t>
            </a:r>
            <a:endParaRPr kumimoji="1" lang="ja-JP" altLang="en-US" sz="1100" dirty="0">
              <a:latin typeface="HGP創英角ｺﾞｼｯｸUB" panose="020B0900000000000000" pitchFamily="50" charset="-128"/>
              <a:ea typeface="HGP創英角ｺﾞｼｯｸUB" panose="020B0900000000000000" pitchFamily="50" charset="-128"/>
            </a:endParaRPr>
          </a:p>
        </p:txBody>
      </p:sp>
      <p:sp>
        <p:nvSpPr>
          <p:cNvPr id="30" name="大かっこ 29"/>
          <p:cNvSpPr/>
          <p:nvPr/>
        </p:nvSpPr>
        <p:spPr>
          <a:xfrm>
            <a:off x="246000" y="3728050"/>
            <a:ext cx="3060000" cy="482352"/>
          </a:xfrm>
          <a:prstGeom prst="bracketPair">
            <a:avLst>
              <a:gd name="adj" fmla="val 11955"/>
            </a:avLst>
          </a:prstGeom>
          <a:ln w="190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32" name="大かっこ 31"/>
          <p:cNvSpPr/>
          <p:nvPr/>
        </p:nvSpPr>
        <p:spPr>
          <a:xfrm>
            <a:off x="3552000" y="3728050"/>
            <a:ext cx="3060000" cy="482352"/>
          </a:xfrm>
          <a:prstGeom prst="bracketPair">
            <a:avLst>
              <a:gd name="adj" fmla="val 8087"/>
            </a:avLst>
          </a:prstGeom>
          <a:ln w="190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33" name="大かっこ 32"/>
          <p:cNvSpPr/>
          <p:nvPr/>
        </p:nvSpPr>
        <p:spPr>
          <a:xfrm>
            <a:off x="287875" y="4578897"/>
            <a:ext cx="1673919" cy="720000"/>
          </a:xfrm>
          <a:prstGeom prst="bracketPair">
            <a:avLst>
              <a:gd name="adj" fmla="val 13924"/>
            </a:avLst>
          </a:prstGeom>
          <a:ln w="190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48" name="大かっこ 47"/>
          <p:cNvSpPr/>
          <p:nvPr/>
        </p:nvSpPr>
        <p:spPr>
          <a:xfrm>
            <a:off x="2509021" y="4578897"/>
            <a:ext cx="4102979" cy="720000"/>
          </a:xfrm>
          <a:prstGeom prst="bracketPair">
            <a:avLst>
              <a:gd name="adj" fmla="val 13924"/>
            </a:avLst>
          </a:prstGeom>
          <a:ln w="190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49" name="テキスト ボックス 48"/>
          <p:cNvSpPr txBox="1"/>
          <p:nvPr/>
        </p:nvSpPr>
        <p:spPr>
          <a:xfrm>
            <a:off x="1985765" y="4979973"/>
            <a:ext cx="523256" cy="318924"/>
          </a:xfrm>
          <a:prstGeom prst="rect">
            <a:avLst/>
          </a:prstGeom>
          <a:noFill/>
        </p:spPr>
        <p:txBody>
          <a:bodyPr wrap="square" lIns="36000" tIns="36000" rIns="36000" bIns="36000" rtlCol="0">
            <a:spAutoFit/>
          </a:bodyPr>
          <a:lstStyle/>
          <a:p>
            <a:r>
              <a:rPr lang="ja-JP" altLang="en-US" sz="1600" dirty="0">
                <a:latin typeface="HGP創英角ｺﾞｼｯｸUB" panose="020B0900000000000000" pitchFamily="50" charset="-128"/>
                <a:ea typeface="HGP創英角ｺﾞｼｯｸUB" panose="020B0900000000000000" pitchFamily="50" charset="-128"/>
              </a:rPr>
              <a:t>堰を</a:t>
            </a:r>
            <a:endParaRPr kumimoji="1" lang="ja-JP" altLang="en-US" sz="1600" dirty="0">
              <a:latin typeface="HGP創英角ｺﾞｼｯｸUB" panose="020B0900000000000000" pitchFamily="50" charset="-128"/>
              <a:ea typeface="HGP創英角ｺﾞｼｯｸUB" panose="020B0900000000000000" pitchFamily="50" charset="-128"/>
            </a:endParaRPr>
          </a:p>
        </p:txBody>
      </p:sp>
      <p:sp>
        <p:nvSpPr>
          <p:cNvPr id="53" name="大かっこ 52"/>
          <p:cNvSpPr/>
          <p:nvPr/>
        </p:nvSpPr>
        <p:spPr>
          <a:xfrm>
            <a:off x="287875" y="5785060"/>
            <a:ext cx="1673919" cy="720000"/>
          </a:xfrm>
          <a:prstGeom prst="bracketPair">
            <a:avLst>
              <a:gd name="adj" fmla="val 13924"/>
            </a:avLst>
          </a:prstGeom>
          <a:ln w="190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54" name="大かっこ 53"/>
          <p:cNvSpPr/>
          <p:nvPr/>
        </p:nvSpPr>
        <p:spPr>
          <a:xfrm>
            <a:off x="2509021" y="5785060"/>
            <a:ext cx="4102979" cy="720000"/>
          </a:xfrm>
          <a:prstGeom prst="bracketPair">
            <a:avLst>
              <a:gd name="adj" fmla="val 13924"/>
            </a:avLst>
          </a:prstGeom>
          <a:ln w="190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55" name="テキスト ボックス 54"/>
          <p:cNvSpPr txBox="1"/>
          <p:nvPr/>
        </p:nvSpPr>
        <p:spPr>
          <a:xfrm>
            <a:off x="1985765" y="6186136"/>
            <a:ext cx="523256" cy="318924"/>
          </a:xfrm>
          <a:prstGeom prst="rect">
            <a:avLst/>
          </a:prstGeom>
          <a:noFill/>
        </p:spPr>
        <p:txBody>
          <a:bodyPr wrap="square" lIns="36000" tIns="36000" rIns="36000" bIns="36000" rtlCol="0">
            <a:spAutoFit/>
          </a:bodyPr>
          <a:lstStyle/>
          <a:p>
            <a:r>
              <a:rPr lang="ja-JP" altLang="en-US" sz="1600" dirty="0">
                <a:latin typeface="HGP創英角ｺﾞｼｯｸUB" panose="020B0900000000000000" pitchFamily="50" charset="-128"/>
                <a:ea typeface="HGP創英角ｺﾞｼｯｸUB" panose="020B0900000000000000" pitchFamily="50" charset="-128"/>
              </a:rPr>
              <a:t>堰を</a:t>
            </a:r>
            <a:endParaRPr kumimoji="1" lang="ja-JP" altLang="en-US" sz="1600" dirty="0">
              <a:latin typeface="HGP創英角ｺﾞｼｯｸUB" panose="020B0900000000000000" pitchFamily="50" charset="-128"/>
              <a:ea typeface="HGP創英角ｺﾞｼｯｸUB" panose="020B0900000000000000" pitchFamily="50" charset="-128"/>
            </a:endParaRPr>
          </a:p>
        </p:txBody>
      </p:sp>
      <p:sp>
        <p:nvSpPr>
          <p:cNvPr id="3" name="正方形/長方形 2"/>
          <p:cNvSpPr/>
          <p:nvPr/>
        </p:nvSpPr>
        <p:spPr>
          <a:xfrm>
            <a:off x="2856570" y="2982067"/>
            <a:ext cx="886160" cy="230832"/>
          </a:xfrm>
          <a:prstGeom prst="rect">
            <a:avLst/>
          </a:prstGeom>
        </p:spPr>
        <p:txBody>
          <a:bodyPr wrap="square">
            <a:spAutoFit/>
          </a:bodyPr>
          <a:lstStyle/>
          <a:p>
            <a:pPr algn="just">
              <a:spcAft>
                <a:spcPts val="0"/>
              </a:spcAft>
            </a:pPr>
            <a:r>
              <a:rPr lang="ja-JP" altLang="en-US" sz="900" kern="100" dirty="0">
                <a:latin typeface="ＭＳ ゴシック" panose="020B0609070205080204" pitchFamily="49" charset="-128"/>
                <a:ea typeface="ＭＳ ゴシック" panose="020B0609070205080204" pitchFamily="49" charset="-128"/>
                <a:cs typeface="Times New Roman" panose="02020603050405020304" pitchFamily="18" charset="0"/>
              </a:rPr>
              <a:t>そうさ</a:t>
            </a:r>
            <a:endParaRPr lang="ja-JP" altLang="ja-JP" sz="900" kern="100" dirty="0">
              <a:latin typeface="ＭＳ ゴシック" panose="020B0609070205080204" pitchFamily="49" charset="-128"/>
              <a:ea typeface="ＭＳ ゴシック" panose="020B0609070205080204" pitchFamily="49" charset="-128"/>
              <a:cs typeface="Times New Roman" panose="02020603050405020304" pitchFamily="18" charset="0"/>
            </a:endParaRPr>
          </a:p>
        </p:txBody>
      </p:sp>
      <p:pic>
        <p:nvPicPr>
          <p:cNvPr id="34" name="図 3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683129" y="7912992"/>
            <a:ext cx="928871" cy="1080000"/>
          </a:xfrm>
          <a:prstGeom prst="rect">
            <a:avLst/>
          </a:prstGeom>
        </p:spPr>
      </p:pic>
      <p:grpSp>
        <p:nvGrpSpPr>
          <p:cNvPr id="14" name="グループ化 13">
            <a:extLst>
              <a:ext uri="{FF2B5EF4-FFF2-40B4-BE49-F238E27FC236}">
                <a16:creationId xmlns:a16="http://schemas.microsoft.com/office/drawing/2014/main" id="{321D1FAC-91C8-32D8-8C47-A9C9A95AB985}"/>
              </a:ext>
            </a:extLst>
          </p:cNvPr>
          <p:cNvGrpSpPr/>
          <p:nvPr/>
        </p:nvGrpSpPr>
        <p:grpSpPr>
          <a:xfrm>
            <a:off x="-1" y="9158288"/>
            <a:ext cx="6858001" cy="762000"/>
            <a:chOff x="-1" y="9158288"/>
            <a:chExt cx="6858001" cy="762000"/>
          </a:xfrm>
        </p:grpSpPr>
        <p:sp>
          <p:nvSpPr>
            <p:cNvPr id="7" name="正方形/長方形 6">
              <a:extLst>
                <a:ext uri="{FF2B5EF4-FFF2-40B4-BE49-F238E27FC236}">
                  <a16:creationId xmlns:a16="http://schemas.microsoft.com/office/drawing/2014/main" id="{BDD63AD9-C42D-2220-27A1-D5A059EB4070}"/>
                </a:ext>
              </a:extLst>
            </p:cNvPr>
            <p:cNvSpPr/>
            <p:nvPr/>
          </p:nvSpPr>
          <p:spPr>
            <a:xfrm>
              <a:off x="-1" y="9158288"/>
              <a:ext cx="6858001" cy="762000"/>
            </a:xfrm>
            <a:prstGeom prst="rect">
              <a:avLst/>
            </a:prstGeom>
            <a:solidFill>
              <a:srgbClr val="0051C9"/>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6" name="図 5" descr="グラフィカル ユーザー インターフェイス, テキスト">
              <a:extLst>
                <a:ext uri="{FF2B5EF4-FFF2-40B4-BE49-F238E27FC236}">
                  <a16:creationId xmlns:a16="http://schemas.microsoft.com/office/drawing/2014/main" id="{67C721B7-189C-86FC-BFC1-B79C652F3EC6}"/>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b="-12"/>
            <a:stretch/>
          </p:blipFill>
          <p:spPr>
            <a:xfrm>
              <a:off x="261926" y="9176898"/>
              <a:ext cx="906770" cy="729102"/>
            </a:xfrm>
            <a:prstGeom prst="rect">
              <a:avLst/>
            </a:prstGeom>
          </p:spPr>
        </p:pic>
        <p:sp>
          <p:nvSpPr>
            <p:cNvPr id="4" name="テキスト ボックス 3">
              <a:extLst>
                <a:ext uri="{FF2B5EF4-FFF2-40B4-BE49-F238E27FC236}">
                  <a16:creationId xmlns:a16="http://schemas.microsoft.com/office/drawing/2014/main" id="{4CC08231-3034-4151-F7B7-083B2581467E}"/>
                </a:ext>
              </a:extLst>
            </p:cNvPr>
            <p:cNvSpPr txBox="1"/>
            <p:nvPr/>
          </p:nvSpPr>
          <p:spPr>
            <a:xfrm>
              <a:off x="1182664" y="9171032"/>
              <a:ext cx="4160113" cy="747223"/>
            </a:xfrm>
            <a:prstGeom prst="rect">
              <a:avLst/>
            </a:prstGeom>
            <a:noFill/>
          </p:spPr>
          <p:txBody>
            <a:bodyPr wrap="none" tIns="0" bIns="0" rtlCol="0" anchor="ctr">
              <a:noAutofit/>
            </a:bodyPr>
            <a:lstStyle/>
            <a:p>
              <a:pPr>
                <a:spcBef>
                  <a:spcPts val="600"/>
                </a:spcBef>
              </a:pPr>
              <a:r>
                <a:rPr lang="zh-TW" altLang="en-US" sz="900" dirty="0">
                  <a:solidFill>
                    <a:schemeClr val="bg1"/>
                  </a:solidFill>
                  <a:latin typeface="ＭＳ ゴシック" panose="020B0609070205080204" pitchFamily="49" charset="-128"/>
                  <a:ea typeface="ＭＳ ゴシック" panose="020B0609070205080204" pitchFamily="49" charset="-128"/>
                </a:rPr>
                <a:t>［住</a:t>
              </a:r>
              <a:r>
                <a:rPr lang="ja-JP" altLang="en-US" sz="900" dirty="0">
                  <a:solidFill>
                    <a:schemeClr val="bg1"/>
                  </a:solidFill>
                  <a:latin typeface="ＭＳ ゴシック" panose="020B0609070205080204" pitchFamily="49" charset="-128"/>
                  <a:ea typeface="ＭＳ ゴシック" panose="020B0609070205080204" pitchFamily="49" charset="-128"/>
                </a:rPr>
                <a:t>　　</a:t>
              </a:r>
              <a:r>
                <a:rPr lang="zh-TW" altLang="en-US" sz="900" dirty="0">
                  <a:solidFill>
                    <a:schemeClr val="bg1"/>
                  </a:solidFill>
                  <a:latin typeface="ＭＳ ゴシック" panose="020B0609070205080204" pitchFamily="49" charset="-128"/>
                  <a:ea typeface="ＭＳ ゴシック" panose="020B0609070205080204" pitchFamily="49" charset="-128"/>
                </a:rPr>
                <a:t>所］</a:t>
              </a:r>
              <a:r>
                <a:rPr lang="ja-JP" altLang="en-US" sz="900" dirty="0">
                  <a:solidFill>
                    <a:schemeClr val="bg1"/>
                  </a:solidFill>
                  <a:latin typeface="ＭＳ ゴシック" panose="020B0609070205080204" pitchFamily="49" charset="-128"/>
                  <a:ea typeface="ＭＳ ゴシック" panose="020B0609070205080204" pitchFamily="49" charset="-128"/>
                </a:rPr>
                <a:t>　</a:t>
              </a:r>
              <a:r>
                <a:rPr lang="zh-TW" altLang="en-US" sz="900" dirty="0">
                  <a:solidFill>
                    <a:schemeClr val="bg1"/>
                  </a:solidFill>
                  <a:latin typeface="ＭＳ ゴシック" panose="020B0609070205080204" pitchFamily="49" charset="-128"/>
                  <a:ea typeface="ＭＳ ゴシック" panose="020B0609070205080204" pitchFamily="49" charset="-128"/>
                </a:rPr>
                <a:t>新潟県燕市五千石 ［電</a:t>
              </a:r>
              <a:r>
                <a:rPr lang="ja-JP" altLang="en-US" sz="900" dirty="0">
                  <a:solidFill>
                    <a:schemeClr val="bg1"/>
                  </a:solidFill>
                  <a:latin typeface="ＭＳ ゴシック" panose="020B0609070205080204" pitchFamily="49" charset="-128"/>
                  <a:ea typeface="ＭＳ ゴシック" panose="020B0609070205080204" pitchFamily="49" charset="-128"/>
                </a:rPr>
                <a:t>　</a:t>
              </a:r>
              <a:r>
                <a:rPr lang="zh-TW" altLang="en-US" sz="900" dirty="0">
                  <a:solidFill>
                    <a:schemeClr val="bg1"/>
                  </a:solidFill>
                  <a:latin typeface="ＭＳ ゴシック" panose="020B0609070205080204" pitchFamily="49" charset="-128"/>
                  <a:ea typeface="ＭＳ ゴシック" panose="020B0609070205080204" pitchFamily="49" charset="-128"/>
                </a:rPr>
                <a:t>話］</a:t>
              </a:r>
              <a:r>
                <a:rPr lang="ja-JP" altLang="en-US" sz="900" dirty="0">
                  <a:solidFill>
                    <a:schemeClr val="bg1"/>
                  </a:solidFill>
                  <a:latin typeface="ＭＳ ゴシック" panose="020B0609070205080204" pitchFamily="49" charset="-128"/>
                  <a:ea typeface="ＭＳ ゴシック" panose="020B0609070205080204" pitchFamily="49" charset="-128"/>
                </a:rPr>
                <a:t>０２５６－９７－２１９５</a:t>
              </a:r>
              <a:endParaRPr lang="en-US" altLang="zh-TW" sz="900" dirty="0">
                <a:solidFill>
                  <a:schemeClr val="bg1"/>
                </a:solidFill>
                <a:latin typeface="ＭＳ ゴシック" panose="020B0609070205080204" pitchFamily="49" charset="-128"/>
                <a:ea typeface="ＭＳ ゴシック" panose="020B0609070205080204" pitchFamily="49" charset="-128"/>
              </a:endParaRPr>
            </a:p>
            <a:p>
              <a:pPr>
                <a:spcBef>
                  <a:spcPts val="600"/>
                </a:spcBef>
              </a:pPr>
              <a:r>
                <a:rPr lang="zh-TW" altLang="en-US" sz="900" dirty="0">
                  <a:solidFill>
                    <a:schemeClr val="bg1"/>
                  </a:solidFill>
                  <a:latin typeface="ＭＳ ゴシック" panose="020B0609070205080204" pitchFamily="49" charset="-128"/>
                  <a:ea typeface="ＭＳ ゴシック" panose="020B0609070205080204" pitchFamily="49" charset="-128"/>
                </a:rPr>
                <a:t>［開館時間］</a:t>
              </a:r>
              <a:r>
                <a:rPr lang="ja-JP" altLang="en-US" sz="900" dirty="0">
                  <a:solidFill>
                    <a:schemeClr val="bg1"/>
                  </a:solidFill>
                  <a:latin typeface="ＭＳ ゴシック" panose="020B0609070205080204" pitchFamily="49" charset="-128"/>
                  <a:ea typeface="ＭＳ ゴシック" panose="020B0609070205080204" pitchFamily="49" charset="-128"/>
                </a:rPr>
                <a:t>　９：００～１６：００</a:t>
              </a:r>
              <a:endParaRPr lang="en-US" altLang="zh-TW" sz="900" dirty="0">
                <a:solidFill>
                  <a:schemeClr val="bg1"/>
                </a:solidFill>
                <a:latin typeface="ＭＳ ゴシック" panose="020B0609070205080204" pitchFamily="49" charset="-128"/>
                <a:ea typeface="ＭＳ ゴシック" panose="020B0609070205080204" pitchFamily="49" charset="-128"/>
              </a:endParaRPr>
            </a:p>
            <a:p>
              <a:pPr>
                <a:spcBef>
                  <a:spcPts val="600"/>
                </a:spcBef>
              </a:pPr>
              <a:r>
                <a:rPr lang="zh-TW" altLang="en-US" sz="900" dirty="0">
                  <a:solidFill>
                    <a:schemeClr val="bg1"/>
                  </a:solidFill>
                  <a:latin typeface="ＭＳ ゴシック" panose="020B0609070205080204" pitchFamily="49" charset="-128"/>
                  <a:ea typeface="ＭＳ ゴシック" panose="020B0609070205080204" pitchFamily="49" charset="-128"/>
                </a:rPr>
                <a:t>［休</a:t>
              </a:r>
              <a:r>
                <a:rPr lang="ja-JP" altLang="en-US" sz="900" dirty="0">
                  <a:solidFill>
                    <a:schemeClr val="bg1"/>
                  </a:solidFill>
                  <a:latin typeface="ＭＳ ゴシック" panose="020B0609070205080204" pitchFamily="49" charset="-128"/>
                  <a:ea typeface="ＭＳ ゴシック" panose="020B0609070205080204" pitchFamily="49" charset="-128"/>
                </a:rPr>
                <a:t> </a:t>
              </a:r>
              <a:r>
                <a:rPr lang="zh-TW" altLang="en-US" sz="900" dirty="0">
                  <a:solidFill>
                    <a:schemeClr val="bg1"/>
                  </a:solidFill>
                  <a:latin typeface="ＭＳ ゴシック" panose="020B0609070205080204" pitchFamily="49" charset="-128"/>
                  <a:ea typeface="ＭＳ ゴシック" panose="020B0609070205080204" pitchFamily="49" charset="-128"/>
                </a:rPr>
                <a:t>館 日］</a:t>
              </a:r>
              <a:r>
                <a:rPr lang="ja-JP" altLang="en-US" sz="900" dirty="0">
                  <a:solidFill>
                    <a:schemeClr val="bg1"/>
                  </a:solidFill>
                  <a:latin typeface="ＭＳ ゴシック" panose="020B0609070205080204" pitchFamily="49" charset="-128"/>
                  <a:ea typeface="ＭＳ ゴシック" panose="020B0609070205080204" pitchFamily="49" charset="-128"/>
                </a:rPr>
                <a:t>　</a:t>
              </a:r>
              <a:r>
                <a:rPr lang="zh-TW" altLang="en-US" sz="900" dirty="0">
                  <a:solidFill>
                    <a:schemeClr val="bg1"/>
                  </a:solidFill>
                  <a:latin typeface="ＭＳ ゴシック" panose="020B0609070205080204" pitchFamily="49" charset="-128"/>
                  <a:ea typeface="ＭＳ ゴシック" panose="020B0609070205080204" pitchFamily="49" charset="-128"/>
                </a:rPr>
                <a:t>月曜（月曜が祝日の場合は開館。休日明けの平日が休館）</a:t>
              </a:r>
              <a:endParaRPr kumimoji="1" lang="ja-JP" altLang="en-US" sz="900" dirty="0">
                <a:solidFill>
                  <a:schemeClr val="bg1"/>
                </a:solidFill>
                <a:latin typeface="ＭＳ ゴシック" panose="020B0609070205080204" pitchFamily="49" charset="-128"/>
                <a:ea typeface="ＭＳ ゴシック" panose="020B0609070205080204" pitchFamily="49" charset="-128"/>
              </a:endParaRPr>
            </a:p>
          </p:txBody>
        </p:sp>
        <p:grpSp>
          <p:nvGrpSpPr>
            <p:cNvPr id="10" name="グループ化 9"/>
            <p:cNvGrpSpPr>
              <a:grpSpLocks noChangeAspect="1"/>
            </p:cNvGrpSpPr>
            <p:nvPr/>
          </p:nvGrpSpPr>
          <p:grpSpPr>
            <a:xfrm>
              <a:off x="5978350" y="9218485"/>
              <a:ext cx="504000" cy="642999"/>
              <a:chOff x="6545644" y="8708558"/>
              <a:chExt cx="543600" cy="693521"/>
            </a:xfrm>
          </p:grpSpPr>
          <p:sp>
            <p:nvSpPr>
              <p:cNvPr id="9" name="正方形/長方形 8"/>
              <p:cNvSpPr/>
              <p:nvPr/>
            </p:nvSpPr>
            <p:spPr>
              <a:xfrm>
                <a:off x="6545644" y="8718079"/>
                <a:ext cx="543600" cy="6840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5" name="図 4"/>
              <p:cNvPicPr>
                <a:picLocks noChangeAspect="1"/>
              </p:cNvPicPr>
              <p:nvPr/>
            </p:nvPicPr>
            <p:blipFill>
              <a:blip r:embed="rId4"/>
              <a:stretch>
                <a:fillRect/>
              </a:stretch>
            </p:blipFill>
            <p:spPr>
              <a:xfrm>
                <a:off x="6545910" y="8708558"/>
                <a:ext cx="543063" cy="684000"/>
              </a:xfrm>
              <a:prstGeom prst="rect">
                <a:avLst/>
              </a:prstGeom>
            </p:spPr>
          </p:pic>
        </p:grpSp>
        <p:grpSp>
          <p:nvGrpSpPr>
            <p:cNvPr id="13" name="グループ化 12"/>
            <p:cNvGrpSpPr/>
            <p:nvPr/>
          </p:nvGrpSpPr>
          <p:grpSpPr>
            <a:xfrm>
              <a:off x="5262620" y="9221660"/>
              <a:ext cx="576000" cy="648000"/>
              <a:chOff x="5186420" y="9221660"/>
              <a:chExt cx="576000" cy="648000"/>
            </a:xfrm>
          </p:grpSpPr>
          <p:sp>
            <p:nvSpPr>
              <p:cNvPr id="12" name="正方形/長方形 11"/>
              <p:cNvSpPr/>
              <p:nvPr/>
            </p:nvSpPr>
            <p:spPr>
              <a:xfrm>
                <a:off x="5186420" y="9221660"/>
                <a:ext cx="576000" cy="64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8" name="図 7"/>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206276" y="9317392"/>
                <a:ext cx="538887" cy="538887"/>
              </a:xfrm>
              <a:prstGeom prst="rect">
                <a:avLst/>
              </a:prstGeom>
              <a:ln>
                <a:solidFill>
                  <a:schemeClr val="bg1"/>
                </a:solidFill>
              </a:ln>
            </p:spPr>
          </p:pic>
          <p:sp>
            <p:nvSpPr>
              <p:cNvPr id="36" name="テキスト ボックス 35">
                <a:extLst>
                  <a:ext uri="{FF2B5EF4-FFF2-40B4-BE49-F238E27FC236}">
                    <a16:creationId xmlns:a16="http://schemas.microsoft.com/office/drawing/2014/main" id="{4CC08231-3034-4151-F7B7-083B2581467E}"/>
                  </a:ext>
                </a:extLst>
              </p:cNvPr>
              <p:cNvSpPr txBox="1"/>
              <p:nvPr/>
            </p:nvSpPr>
            <p:spPr>
              <a:xfrm>
                <a:off x="5208646" y="9246268"/>
                <a:ext cx="538609" cy="61555"/>
              </a:xfrm>
              <a:prstGeom prst="rect">
                <a:avLst/>
              </a:prstGeom>
              <a:noFill/>
            </p:spPr>
            <p:txBody>
              <a:bodyPr wrap="none" lIns="0" tIns="0" rIns="0" bIns="0" rtlCol="0">
                <a:spAutoFit/>
              </a:bodyPr>
              <a:lstStyle/>
              <a:p>
                <a:r>
                  <a:rPr lang="ja-JP" altLang="en-US" sz="400" b="1" dirty="0">
                    <a:latin typeface="メイリオ" panose="020B0604030504040204" pitchFamily="50" charset="-128"/>
                    <a:ea typeface="メイリオ" panose="020B0604030504040204" pitchFamily="50" charset="-128"/>
                  </a:rPr>
                  <a:t>信濃川大河津資料館</a:t>
                </a:r>
                <a:r>
                  <a:rPr lang="en-US" altLang="ja-JP" sz="400" b="1" dirty="0">
                    <a:latin typeface="メイリオ" panose="020B0604030504040204" pitchFamily="50" charset="-128"/>
                    <a:ea typeface="メイリオ" panose="020B0604030504040204" pitchFamily="50" charset="-128"/>
                  </a:rPr>
                  <a:t>HP</a:t>
                </a:r>
                <a:endParaRPr kumimoji="1" lang="ja-JP" altLang="en-US" sz="400" b="1" dirty="0">
                  <a:latin typeface="メイリオ" panose="020B0604030504040204" pitchFamily="50" charset="-128"/>
                  <a:ea typeface="メイリオ" panose="020B0604030504040204" pitchFamily="50" charset="-128"/>
                </a:endParaRPr>
              </a:p>
            </p:txBody>
          </p:sp>
        </p:grpSp>
      </p:grpSp>
      <p:sp>
        <p:nvSpPr>
          <p:cNvPr id="40" name="正方形/長方形 39"/>
          <p:cNvSpPr/>
          <p:nvPr/>
        </p:nvSpPr>
        <p:spPr>
          <a:xfrm>
            <a:off x="2889000" y="166"/>
            <a:ext cx="886160" cy="230832"/>
          </a:xfrm>
          <a:prstGeom prst="rect">
            <a:avLst/>
          </a:prstGeom>
        </p:spPr>
        <p:txBody>
          <a:bodyPr wrap="square">
            <a:spAutoFit/>
          </a:bodyPr>
          <a:lstStyle/>
          <a:p>
            <a:pPr algn="just">
              <a:spcAft>
                <a:spcPts val="0"/>
              </a:spcAft>
            </a:pPr>
            <a:r>
              <a:rPr lang="ja-JP" altLang="en-US" sz="900" kern="100" dirty="0">
                <a:latin typeface="ＭＳ ゴシック" panose="020B0609070205080204" pitchFamily="49" charset="-128"/>
                <a:ea typeface="ＭＳ ゴシック" panose="020B0609070205080204" pitchFamily="49" charset="-128"/>
                <a:cs typeface="Times New Roman" panose="02020603050405020304" pitchFamily="18" charset="0"/>
              </a:rPr>
              <a:t>くろう</a:t>
            </a:r>
            <a:endParaRPr lang="ja-JP" altLang="ja-JP" sz="900" kern="100" dirty="0">
              <a:latin typeface="ＭＳ ゴシック" panose="020B0609070205080204" pitchFamily="49" charset="-128"/>
              <a:ea typeface="ＭＳ ゴシック" panose="020B0609070205080204" pitchFamily="49" charset="-128"/>
              <a:cs typeface="Times New Roman" panose="02020603050405020304" pitchFamily="18" charset="0"/>
            </a:endParaRPr>
          </a:p>
        </p:txBody>
      </p:sp>
      <p:sp>
        <p:nvSpPr>
          <p:cNvPr id="50" name="正方形/長方形 49"/>
          <p:cNvSpPr/>
          <p:nvPr/>
        </p:nvSpPr>
        <p:spPr>
          <a:xfrm>
            <a:off x="1712105" y="2982067"/>
            <a:ext cx="886160" cy="230832"/>
          </a:xfrm>
          <a:prstGeom prst="rect">
            <a:avLst/>
          </a:prstGeom>
        </p:spPr>
        <p:txBody>
          <a:bodyPr wrap="square">
            <a:spAutoFit/>
          </a:bodyPr>
          <a:lstStyle/>
          <a:p>
            <a:pPr algn="just">
              <a:spcAft>
                <a:spcPts val="0"/>
              </a:spcAft>
            </a:pPr>
            <a:r>
              <a:rPr lang="ja-JP" altLang="en-US" sz="900" kern="100" dirty="0">
                <a:latin typeface="ＭＳ ゴシック" panose="020B0609070205080204" pitchFamily="49" charset="-128"/>
                <a:ea typeface="ＭＳ ゴシック" panose="020B0609070205080204" pitchFamily="49" charset="-128"/>
                <a:cs typeface="Times New Roman" panose="02020603050405020304" pitchFamily="18" charset="0"/>
              </a:rPr>
              <a:t>せき</a:t>
            </a:r>
            <a:endParaRPr lang="ja-JP" altLang="ja-JP" sz="900" kern="100" dirty="0">
              <a:latin typeface="ＭＳ ゴシック" panose="020B0609070205080204" pitchFamily="49" charset="-128"/>
              <a:ea typeface="ＭＳ ゴシック" panose="020B0609070205080204" pitchFamily="49" charset="-128"/>
              <a:cs typeface="Times New Roman" panose="02020603050405020304" pitchFamily="18" charset="0"/>
            </a:endParaRPr>
          </a:p>
        </p:txBody>
      </p:sp>
      <p:sp>
        <p:nvSpPr>
          <p:cNvPr id="51" name="正方形/長方形 50"/>
          <p:cNvSpPr/>
          <p:nvPr/>
        </p:nvSpPr>
        <p:spPr>
          <a:xfrm>
            <a:off x="1380283" y="3404178"/>
            <a:ext cx="331822" cy="169277"/>
          </a:xfrm>
          <a:prstGeom prst="rect">
            <a:avLst/>
          </a:prstGeom>
        </p:spPr>
        <p:txBody>
          <a:bodyPr wrap="square">
            <a:spAutoFit/>
          </a:bodyPr>
          <a:lstStyle/>
          <a:p>
            <a:pPr>
              <a:spcAft>
                <a:spcPts val="0"/>
              </a:spcAft>
            </a:pPr>
            <a:r>
              <a:rPr lang="ja-JP" altLang="en-US" sz="500" kern="100" dirty="0">
                <a:latin typeface="ＭＳ ゴシック" panose="020B0609070205080204" pitchFamily="49" charset="-128"/>
                <a:ea typeface="ＭＳ ゴシック" panose="020B0609070205080204" pitchFamily="49" charset="-128"/>
                <a:cs typeface="Times New Roman" panose="02020603050405020304" pitchFamily="18" charset="0"/>
              </a:rPr>
              <a:t>せき</a:t>
            </a:r>
            <a:endParaRPr lang="ja-JP" altLang="ja-JP" sz="500" kern="100" dirty="0">
              <a:latin typeface="ＭＳ ゴシック" panose="020B0609070205080204" pitchFamily="49" charset="-128"/>
              <a:ea typeface="ＭＳ ゴシック" panose="020B0609070205080204" pitchFamily="49" charset="-128"/>
              <a:cs typeface="Times New Roman" panose="02020603050405020304" pitchFamily="18" charset="0"/>
            </a:endParaRPr>
          </a:p>
        </p:txBody>
      </p:sp>
      <p:sp>
        <p:nvSpPr>
          <p:cNvPr id="52" name="正方形/長方形 51"/>
          <p:cNvSpPr/>
          <p:nvPr/>
        </p:nvSpPr>
        <p:spPr>
          <a:xfrm>
            <a:off x="1952269" y="4896962"/>
            <a:ext cx="886160" cy="200055"/>
          </a:xfrm>
          <a:prstGeom prst="rect">
            <a:avLst/>
          </a:prstGeom>
        </p:spPr>
        <p:txBody>
          <a:bodyPr wrap="square">
            <a:spAutoFit/>
          </a:bodyPr>
          <a:lstStyle/>
          <a:p>
            <a:pPr algn="just">
              <a:spcAft>
                <a:spcPts val="0"/>
              </a:spcAft>
            </a:pPr>
            <a:r>
              <a:rPr lang="ja-JP" altLang="en-US" sz="700" kern="100" dirty="0">
                <a:latin typeface="ＭＳ ゴシック" panose="020B0609070205080204" pitchFamily="49" charset="-128"/>
                <a:ea typeface="ＭＳ ゴシック" panose="020B0609070205080204" pitchFamily="49" charset="-128"/>
                <a:cs typeface="Times New Roman" panose="02020603050405020304" pitchFamily="18" charset="0"/>
              </a:rPr>
              <a:t>ぜき</a:t>
            </a:r>
            <a:endParaRPr lang="ja-JP" altLang="ja-JP" sz="700" kern="100" dirty="0">
              <a:latin typeface="ＭＳ ゴシック" panose="020B0609070205080204" pitchFamily="49" charset="-128"/>
              <a:ea typeface="ＭＳ ゴシック" panose="020B0609070205080204" pitchFamily="49" charset="-128"/>
              <a:cs typeface="Times New Roman" panose="02020603050405020304" pitchFamily="18" charset="0"/>
            </a:endParaRPr>
          </a:p>
        </p:txBody>
      </p:sp>
      <p:sp>
        <p:nvSpPr>
          <p:cNvPr id="56" name="正方形/長方形 55"/>
          <p:cNvSpPr/>
          <p:nvPr/>
        </p:nvSpPr>
        <p:spPr>
          <a:xfrm>
            <a:off x="1952269" y="6088250"/>
            <a:ext cx="886160" cy="200055"/>
          </a:xfrm>
          <a:prstGeom prst="rect">
            <a:avLst/>
          </a:prstGeom>
        </p:spPr>
        <p:txBody>
          <a:bodyPr wrap="square">
            <a:spAutoFit/>
          </a:bodyPr>
          <a:lstStyle/>
          <a:p>
            <a:pPr algn="just">
              <a:spcAft>
                <a:spcPts val="0"/>
              </a:spcAft>
            </a:pPr>
            <a:r>
              <a:rPr lang="ja-JP" altLang="en-US" sz="700" kern="100" dirty="0">
                <a:latin typeface="ＭＳ ゴシック" panose="020B0609070205080204" pitchFamily="49" charset="-128"/>
                <a:ea typeface="ＭＳ ゴシック" panose="020B0609070205080204" pitchFamily="49" charset="-128"/>
                <a:cs typeface="Times New Roman" panose="02020603050405020304" pitchFamily="18" charset="0"/>
              </a:rPr>
              <a:t>ぜ</a:t>
            </a:r>
            <a:r>
              <a:rPr lang="ja-JP" altLang="en-US" sz="700" kern="100">
                <a:latin typeface="ＭＳ ゴシック" panose="020B0609070205080204" pitchFamily="49" charset="-128"/>
                <a:ea typeface="ＭＳ ゴシック" panose="020B0609070205080204" pitchFamily="49" charset="-128"/>
                <a:cs typeface="Times New Roman" panose="02020603050405020304" pitchFamily="18" charset="0"/>
              </a:rPr>
              <a:t>き</a:t>
            </a:r>
            <a:endParaRPr lang="ja-JP" altLang="ja-JP" sz="700" kern="100" dirty="0">
              <a:latin typeface="ＭＳ ゴシック" panose="020B0609070205080204" pitchFamily="49" charset="-128"/>
              <a:ea typeface="ＭＳ ゴシック" panose="020B0609070205080204" pitchFamily="49" charset="-128"/>
              <a:cs typeface="Times New Roman" panose="02020603050405020304" pitchFamily="18" charset="0"/>
            </a:endParaRPr>
          </a:p>
        </p:txBody>
      </p:sp>
      <p:sp>
        <p:nvSpPr>
          <p:cNvPr id="58" name="正方形/長方形 57"/>
          <p:cNvSpPr/>
          <p:nvPr/>
        </p:nvSpPr>
        <p:spPr>
          <a:xfrm>
            <a:off x="361201" y="166"/>
            <a:ext cx="1277098" cy="230832"/>
          </a:xfrm>
          <a:prstGeom prst="rect">
            <a:avLst/>
          </a:prstGeom>
        </p:spPr>
        <p:txBody>
          <a:bodyPr wrap="square">
            <a:spAutoFit/>
          </a:bodyPr>
          <a:lstStyle/>
          <a:p>
            <a:pPr algn="dist">
              <a:spcAft>
                <a:spcPts val="0"/>
              </a:spcAft>
            </a:pPr>
            <a:r>
              <a:rPr lang="ja-JP" altLang="en-US" sz="900" kern="100" dirty="0">
                <a:latin typeface="ＭＳ ゴシック" panose="020B0609070205080204" pitchFamily="49" charset="-128"/>
                <a:ea typeface="ＭＳ ゴシック" panose="020B0609070205080204" pitchFamily="49" charset="-128"/>
                <a:cs typeface="Times New Roman" panose="02020603050405020304" pitchFamily="18" charset="0"/>
              </a:rPr>
              <a:t>おおこうづぶんすい</a:t>
            </a:r>
            <a:endParaRPr lang="ja-JP" altLang="ja-JP" sz="900" kern="100" dirty="0">
              <a:latin typeface="ＭＳ ゴシック" panose="020B0609070205080204" pitchFamily="49" charset="-128"/>
              <a:ea typeface="ＭＳ ゴシック" panose="020B0609070205080204" pitchFamily="49" charset="-128"/>
              <a:cs typeface="Times New Roman" panose="02020603050405020304" pitchFamily="18" charset="0"/>
            </a:endParaRPr>
          </a:p>
        </p:txBody>
      </p:sp>
      <p:sp>
        <p:nvSpPr>
          <p:cNvPr id="59" name="正方形/長方形 58"/>
          <p:cNvSpPr/>
          <p:nvPr/>
        </p:nvSpPr>
        <p:spPr>
          <a:xfrm>
            <a:off x="4323133" y="166"/>
            <a:ext cx="466286" cy="230832"/>
          </a:xfrm>
          <a:prstGeom prst="rect">
            <a:avLst/>
          </a:prstGeom>
        </p:spPr>
        <p:txBody>
          <a:bodyPr wrap="square">
            <a:spAutoFit/>
          </a:bodyPr>
          <a:lstStyle/>
          <a:p>
            <a:pPr>
              <a:spcAft>
                <a:spcPts val="0"/>
              </a:spcAft>
            </a:pPr>
            <a:r>
              <a:rPr lang="ja-JP" altLang="en-US" sz="900" kern="100" dirty="0">
                <a:latin typeface="ＭＳ ゴシック" panose="020B0609070205080204" pitchFamily="49" charset="-128"/>
                <a:ea typeface="ＭＳ ゴシック" panose="020B0609070205080204" pitchFamily="49" charset="-128"/>
                <a:cs typeface="Times New Roman" panose="02020603050405020304" pitchFamily="18" charset="0"/>
              </a:rPr>
              <a:t>き</a:t>
            </a:r>
            <a:endParaRPr lang="ja-JP" altLang="ja-JP" sz="900" kern="100" dirty="0">
              <a:latin typeface="ＭＳ ゴシック" panose="020B0609070205080204" pitchFamily="49" charset="-128"/>
              <a:ea typeface="ＭＳ ゴシック" panose="020B0609070205080204" pitchFamily="49" charset="-128"/>
              <a:cs typeface="Times New Roman" panose="02020603050405020304" pitchFamily="18" charset="0"/>
            </a:endParaRPr>
          </a:p>
        </p:txBody>
      </p:sp>
      <p:sp>
        <p:nvSpPr>
          <p:cNvPr id="62" name="正方形/長方形 61"/>
          <p:cNvSpPr/>
          <p:nvPr/>
        </p:nvSpPr>
        <p:spPr>
          <a:xfrm>
            <a:off x="5764822" y="166"/>
            <a:ext cx="466286" cy="230832"/>
          </a:xfrm>
          <a:prstGeom prst="rect">
            <a:avLst/>
          </a:prstGeom>
        </p:spPr>
        <p:txBody>
          <a:bodyPr wrap="square">
            <a:spAutoFit/>
          </a:bodyPr>
          <a:lstStyle/>
          <a:p>
            <a:pPr>
              <a:spcAft>
                <a:spcPts val="0"/>
              </a:spcAft>
            </a:pPr>
            <a:r>
              <a:rPr lang="ja-JP" altLang="en-US" sz="900" kern="100" dirty="0">
                <a:latin typeface="ＭＳ ゴシック" panose="020B0609070205080204" pitchFamily="49" charset="-128"/>
                <a:ea typeface="ＭＳ ゴシック" panose="020B0609070205080204" pitchFamily="49" charset="-128"/>
                <a:cs typeface="Times New Roman" panose="02020603050405020304" pitchFamily="18" charset="0"/>
              </a:rPr>
              <a:t>か</a:t>
            </a:r>
            <a:endParaRPr lang="ja-JP" altLang="ja-JP" sz="900" kern="100" dirty="0">
              <a:latin typeface="ＭＳ ゴシック" panose="020B0609070205080204" pitchFamily="49" charset="-128"/>
              <a:ea typeface="ＭＳ ゴシック" panose="020B0609070205080204" pitchFamily="49" charset="-128"/>
              <a:cs typeface="Times New Roman" panose="02020603050405020304" pitchFamily="18" charset="0"/>
            </a:endParaRPr>
          </a:p>
        </p:txBody>
      </p:sp>
      <p:sp>
        <p:nvSpPr>
          <p:cNvPr id="63" name="正方形/長方形 62"/>
          <p:cNvSpPr/>
          <p:nvPr/>
        </p:nvSpPr>
        <p:spPr>
          <a:xfrm>
            <a:off x="2215900" y="2982067"/>
            <a:ext cx="886160" cy="230832"/>
          </a:xfrm>
          <a:prstGeom prst="rect">
            <a:avLst/>
          </a:prstGeom>
        </p:spPr>
        <p:txBody>
          <a:bodyPr wrap="square">
            <a:spAutoFit/>
          </a:bodyPr>
          <a:lstStyle/>
          <a:p>
            <a:pPr algn="just">
              <a:spcAft>
                <a:spcPts val="0"/>
              </a:spcAft>
            </a:pPr>
            <a:r>
              <a:rPr lang="ja-JP" altLang="en-US" sz="900" kern="100" dirty="0">
                <a:latin typeface="ＭＳ ゴシック" panose="020B0609070205080204" pitchFamily="49" charset="-128"/>
                <a:ea typeface="ＭＳ ゴシック" panose="020B0609070205080204" pitchFamily="49" charset="-128"/>
                <a:cs typeface="Times New Roman" panose="02020603050405020304" pitchFamily="18" charset="0"/>
              </a:rPr>
              <a:t>なまえ</a:t>
            </a:r>
            <a:endParaRPr lang="ja-JP" altLang="ja-JP" sz="900" kern="100" dirty="0">
              <a:latin typeface="ＭＳ ゴシック" panose="020B0609070205080204" pitchFamily="49" charset="-128"/>
              <a:ea typeface="ＭＳ ゴシック" panose="020B0609070205080204" pitchFamily="49" charset="-128"/>
              <a:cs typeface="Times New Roman" panose="02020603050405020304" pitchFamily="18" charset="0"/>
            </a:endParaRPr>
          </a:p>
        </p:txBody>
      </p:sp>
      <p:sp>
        <p:nvSpPr>
          <p:cNvPr id="64" name="正方形/長方形 63"/>
          <p:cNvSpPr/>
          <p:nvPr/>
        </p:nvSpPr>
        <p:spPr>
          <a:xfrm>
            <a:off x="361201" y="2982067"/>
            <a:ext cx="1277098" cy="230832"/>
          </a:xfrm>
          <a:prstGeom prst="rect">
            <a:avLst/>
          </a:prstGeom>
        </p:spPr>
        <p:txBody>
          <a:bodyPr wrap="square">
            <a:spAutoFit/>
          </a:bodyPr>
          <a:lstStyle/>
          <a:p>
            <a:pPr algn="dist">
              <a:spcAft>
                <a:spcPts val="0"/>
              </a:spcAft>
            </a:pPr>
            <a:r>
              <a:rPr lang="ja-JP" altLang="en-US" sz="900" kern="100" dirty="0">
                <a:latin typeface="ＭＳ ゴシック" panose="020B0609070205080204" pitchFamily="49" charset="-128"/>
                <a:ea typeface="ＭＳ ゴシック" panose="020B0609070205080204" pitchFamily="49" charset="-128"/>
                <a:cs typeface="Times New Roman" panose="02020603050405020304" pitchFamily="18" charset="0"/>
              </a:rPr>
              <a:t>おおこうづぶんすい</a:t>
            </a:r>
            <a:endParaRPr lang="ja-JP" altLang="ja-JP" sz="900" kern="100" dirty="0">
              <a:latin typeface="ＭＳ ゴシック" panose="020B0609070205080204" pitchFamily="49" charset="-128"/>
              <a:ea typeface="ＭＳ ゴシック" panose="020B0609070205080204" pitchFamily="49" charset="-128"/>
              <a:cs typeface="Times New Roman" panose="02020603050405020304" pitchFamily="18" charset="0"/>
            </a:endParaRPr>
          </a:p>
        </p:txBody>
      </p:sp>
      <p:sp>
        <p:nvSpPr>
          <p:cNvPr id="67" name="正方形/長方形 66"/>
          <p:cNvSpPr/>
          <p:nvPr/>
        </p:nvSpPr>
        <p:spPr>
          <a:xfrm>
            <a:off x="4266222" y="2982067"/>
            <a:ext cx="466286" cy="230832"/>
          </a:xfrm>
          <a:prstGeom prst="rect">
            <a:avLst/>
          </a:prstGeom>
        </p:spPr>
        <p:txBody>
          <a:bodyPr wrap="square">
            <a:spAutoFit/>
          </a:bodyPr>
          <a:lstStyle/>
          <a:p>
            <a:pPr>
              <a:spcAft>
                <a:spcPts val="0"/>
              </a:spcAft>
            </a:pPr>
            <a:r>
              <a:rPr lang="ja-JP" altLang="en-US" sz="900" kern="100" dirty="0">
                <a:latin typeface="ＭＳ ゴシック" panose="020B0609070205080204" pitchFamily="49" charset="-128"/>
                <a:ea typeface="ＭＳ ゴシック" panose="020B0609070205080204" pitchFamily="49" charset="-128"/>
                <a:cs typeface="Times New Roman" panose="02020603050405020304" pitchFamily="18" charset="0"/>
              </a:rPr>
              <a:t>か</a:t>
            </a:r>
            <a:endParaRPr lang="ja-JP" altLang="ja-JP" sz="900" kern="100" dirty="0">
              <a:latin typeface="ＭＳ ゴシック" panose="020B0609070205080204" pitchFamily="49" charset="-128"/>
              <a:ea typeface="ＭＳ ゴシック" panose="020B0609070205080204" pitchFamily="49" charset="-128"/>
              <a:cs typeface="Times New Roman" panose="02020603050405020304" pitchFamily="18" charset="0"/>
            </a:endParaRPr>
          </a:p>
        </p:txBody>
      </p:sp>
      <p:sp>
        <p:nvSpPr>
          <p:cNvPr id="68" name="正方形/長方形 67"/>
          <p:cNvSpPr/>
          <p:nvPr/>
        </p:nvSpPr>
        <p:spPr>
          <a:xfrm>
            <a:off x="314536" y="3404178"/>
            <a:ext cx="863198" cy="169277"/>
          </a:xfrm>
          <a:prstGeom prst="rect">
            <a:avLst/>
          </a:prstGeom>
        </p:spPr>
        <p:txBody>
          <a:bodyPr wrap="square">
            <a:spAutoFit/>
          </a:bodyPr>
          <a:lstStyle/>
          <a:p>
            <a:pPr algn="dist">
              <a:spcAft>
                <a:spcPts val="0"/>
              </a:spcAft>
            </a:pPr>
            <a:r>
              <a:rPr lang="ja-JP" altLang="en-US" sz="500" kern="100" dirty="0">
                <a:latin typeface="ＭＳ ゴシック" panose="020B0609070205080204" pitchFamily="49" charset="-128"/>
                <a:ea typeface="ＭＳ ゴシック" panose="020B0609070205080204" pitchFamily="49" charset="-128"/>
                <a:cs typeface="Times New Roman" panose="02020603050405020304" pitchFamily="18" charset="0"/>
              </a:rPr>
              <a:t>おおこうづぶんすい</a:t>
            </a:r>
            <a:endParaRPr lang="ja-JP" altLang="ja-JP" sz="500" kern="100" dirty="0">
              <a:latin typeface="ＭＳ ゴシック" panose="020B0609070205080204" pitchFamily="49" charset="-128"/>
              <a:ea typeface="ＭＳ ゴシック" panose="020B0609070205080204" pitchFamily="49" charset="-128"/>
              <a:cs typeface="Times New Roman" panose="02020603050405020304" pitchFamily="18" charset="0"/>
            </a:endParaRPr>
          </a:p>
        </p:txBody>
      </p:sp>
      <p:sp>
        <p:nvSpPr>
          <p:cNvPr id="69" name="正方形/長方形 68"/>
          <p:cNvSpPr/>
          <p:nvPr/>
        </p:nvSpPr>
        <p:spPr>
          <a:xfrm>
            <a:off x="1695409" y="3404178"/>
            <a:ext cx="381971" cy="169277"/>
          </a:xfrm>
          <a:prstGeom prst="rect">
            <a:avLst/>
          </a:prstGeom>
        </p:spPr>
        <p:txBody>
          <a:bodyPr wrap="square">
            <a:spAutoFit/>
          </a:bodyPr>
          <a:lstStyle/>
          <a:p>
            <a:pPr>
              <a:spcAft>
                <a:spcPts val="0"/>
              </a:spcAft>
            </a:pPr>
            <a:r>
              <a:rPr lang="ja-JP" altLang="en-US" sz="500" kern="100" dirty="0">
                <a:latin typeface="ＭＳ ゴシック" panose="020B0609070205080204" pitchFamily="49" charset="-128"/>
                <a:ea typeface="ＭＳ ゴシック" panose="020B0609070205080204" pitchFamily="49" charset="-128"/>
                <a:cs typeface="Times New Roman" panose="02020603050405020304" pitchFamily="18" charset="0"/>
              </a:rPr>
              <a:t>なまえ</a:t>
            </a:r>
            <a:endParaRPr lang="ja-JP" altLang="ja-JP" sz="500" kern="100" dirty="0">
              <a:latin typeface="ＭＳ ゴシック" panose="020B0609070205080204" pitchFamily="49" charset="-128"/>
              <a:ea typeface="ＭＳ ゴシック" panose="020B0609070205080204" pitchFamily="49" charset="-128"/>
              <a:cs typeface="Times New Roman" panose="02020603050405020304" pitchFamily="18" charset="0"/>
            </a:endParaRPr>
          </a:p>
        </p:txBody>
      </p:sp>
      <p:sp>
        <p:nvSpPr>
          <p:cNvPr id="70" name="正方形/長方形 69"/>
          <p:cNvSpPr/>
          <p:nvPr/>
        </p:nvSpPr>
        <p:spPr>
          <a:xfrm>
            <a:off x="283712" y="4234995"/>
            <a:ext cx="936000" cy="246221"/>
          </a:xfrm>
          <a:prstGeom prst="rect">
            <a:avLst/>
          </a:prstGeom>
        </p:spPr>
        <p:txBody>
          <a:bodyPr wrap="square">
            <a:spAutoFit/>
          </a:bodyPr>
          <a:lstStyle/>
          <a:p>
            <a:pPr>
              <a:spcAft>
                <a:spcPts val="0"/>
              </a:spcAft>
            </a:pPr>
            <a:r>
              <a:rPr lang="ja-JP" altLang="en-US" sz="500" kern="100" dirty="0">
                <a:latin typeface="ＭＳ ゴシック" panose="020B0609070205080204" pitchFamily="49" charset="-128"/>
                <a:ea typeface="ＭＳ ゴシック" panose="020B0609070205080204" pitchFamily="49" charset="-128"/>
                <a:cs typeface="Times New Roman" panose="02020603050405020304" pitchFamily="18" charset="0"/>
              </a:rPr>
              <a:t>じょうりゅう　おおあめ</a:t>
            </a:r>
            <a:endParaRPr lang="ja-JP" altLang="ja-JP" sz="500" kern="100" dirty="0">
              <a:latin typeface="ＭＳ ゴシック" panose="020B0609070205080204" pitchFamily="49" charset="-128"/>
              <a:ea typeface="ＭＳ ゴシック" panose="020B0609070205080204" pitchFamily="49" charset="-128"/>
              <a:cs typeface="Times New Roman" panose="02020603050405020304" pitchFamily="18" charset="0"/>
            </a:endParaRPr>
          </a:p>
        </p:txBody>
      </p:sp>
      <p:sp>
        <p:nvSpPr>
          <p:cNvPr id="71" name="正方形/長方形 70"/>
          <p:cNvSpPr/>
          <p:nvPr/>
        </p:nvSpPr>
        <p:spPr>
          <a:xfrm>
            <a:off x="329537" y="5411593"/>
            <a:ext cx="936000" cy="169277"/>
          </a:xfrm>
          <a:prstGeom prst="rect">
            <a:avLst/>
          </a:prstGeom>
        </p:spPr>
        <p:txBody>
          <a:bodyPr wrap="square">
            <a:spAutoFit/>
          </a:bodyPr>
          <a:lstStyle/>
          <a:p>
            <a:pPr>
              <a:spcAft>
                <a:spcPts val="0"/>
              </a:spcAft>
            </a:pPr>
            <a:r>
              <a:rPr lang="ja-JP" altLang="en-US" sz="500" kern="100" dirty="0">
                <a:latin typeface="ＭＳ ゴシック" panose="020B0609070205080204" pitchFamily="49" charset="-128"/>
                <a:ea typeface="ＭＳ ゴシック" panose="020B0609070205080204" pitchFamily="49" charset="-128"/>
                <a:cs typeface="Times New Roman" panose="02020603050405020304" pitchFamily="18" charset="0"/>
              </a:rPr>
              <a:t>かりゅう　 　おおあめ</a:t>
            </a:r>
            <a:endParaRPr lang="ja-JP" altLang="ja-JP" sz="500" kern="100" dirty="0">
              <a:latin typeface="ＭＳ ゴシック" panose="020B0609070205080204" pitchFamily="49" charset="-128"/>
              <a:ea typeface="ＭＳ ゴシック" panose="020B0609070205080204" pitchFamily="49" charset="-128"/>
              <a:cs typeface="Times New Roman" panose="02020603050405020304" pitchFamily="18" charset="0"/>
            </a:endParaRPr>
          </a:p>
        </p:txBody>
      </p:sp>
      <p:sp>
        <p:nvSpPr>
          <p:cNvPr id="72" name="正方形/長方形 71"/>
          <p:cNvSpPr/>
          <p:nvPr/>
        </p:nvSpPr>
        <p:spPr>
          <a:xfrm>
            <a:off x="1225260" y="6635938"/>
            <a:ext cx="466286" cy="230832"/>
          </a:xfrm>
          <a:prstGeom prst="rect">
            <a:avLst/>
          </a:prstGeom>
        </p:spPr>
        <p:txBody>
          <a:bodyPr wrap="square">
            <a:spAutoFit/>
          </a:bodyPr>
          <a:lstStyle/>
          <a:p>
            <a:pPr>
              <a:spcAft>
                <a:spcPts val="0"/>
              </a:spcAft>
            </a:pPr>
            <a:r>
              <a:rPr lang="ja-JP" altLang="en-US" sz="900" kern="100" dirty="0">
                <a:latin typeface="ＭＳ ゴシック" panose="020B0609070205080204" pitchFamily="49" charset="-128"/>
                <a:ea typeface="ＭＳ ゴシック" panose="020B0609070205080204" pitchFamily="49" charset="-128"/>
                <a:cs typeface="Times New Roman" panose="02020603050405020304" pitchFamily="18" charset="0"/>
              </a:rPr>
              <a:t>き</a:t>
            </a:r>
            <a:endParaRPr lang="ja-JP" altLang="ja-JP" sz="900" kern="100" dirty="0">
              <a:latin typeface="ＭＳ ゴシック" panose="020B0609070205080204" pitchFamily="49" charset="-128"/>
              <a:ea typeface="ＭＳ ゴシック" panose="020B0609070205080204" pitchFamily="49" charset="-128"/>
              <a:cs typeface="Times New Roman" panose="02020603050405020304" pitchFamily="18" charset="0"/>
            </a:endParaRPr>
          </a:p>
        </p:txBody>
      </p:sp>
      <p:sp>
        <p:nvSpPr>
          <p:cNvPr id="73" name="正方形/長方形 72"/>
          <p:cNvSpPr/>
          <p:nvPr/>
        </p:nvSpPr>
        <p:spPr>
          <a:xfrm>
            <a:off x="2666949" y="6635938"/>
            <a:ext cx="466286" cy="230832"/>
          </a:xfrm>
          <a:prstGeom prst="rect">
            <a:avLst/>
          </a:prstGeom>
        </p:spPr>
        <p:txBody>
          <a:bodyPr wrap="square">
            <a:spAutoFit/>
          </a:bodyPr>
          <a:lstStyle/>
          <a:p>
            <a:pPr>
              <a:spcAft>
                <a:spcPts val="0"/>
              </a:spcAft>
            </a:pPr>
            <a:r>
              <a:rPr lang="ja-JP" altLang="en-US" sz="900" kern="100" dirty="0">
                <a:latin typeface="ＭＳ ゴシック" panose="020B0609070205080204" pitchFamily="49" charset="-128"/>
                <a:ea typeface="ＭＳ ゴシック" panose="020B0609070205080204" pitchFamily="49" charset="-128"/>
                <a:cs typeface="Times New Roman" panose="02020603050405020304" pitchFamily="18" charset="0"/>
              </a:rPr>
              <a:t>か</a:t>
            </a:r>
            <a:endParaRPr lang="ja-JP" altLang="ja-JP" sz="900" kern="100" dirty="0">
              <a:latin typeface="ＭＳ ゴシック" panose="020B0609070205080204" pitchFamily="49" charset="-128"/>
              <a:ea typeface="ＭＳ ゴシック" panose="020B0609070205080204" pitchFamily="49" charset="-128"/>
              <a:cs typeface="Times New Roman" panose="02020603050405020304" pitchFamily="18" charset="0"/>
            </a:endParaRPr>
          </a:p>
        </p:txBody>
      </p:sp>
      <p:sp>
        <p:nvSpPr>
          <p:cNvPr id="74" name="正方形/長方形 73"/>
          <p:cNvSpPr/>
          <p:nvPr/>
        </p:nvSpPr>
        <p:spPr>
          <a:xfrm>
            <a:off x="746135" y="6635938"/>
            <a:ext cx="466286" cy="230832"/>
          </a:xfrm>
          <a:prstGeom prst="rect">
            <a:avLst/>
          </a:prstGeom>
        </p:spPr>
        <p:txBody>
          <a:bodyPr wrap="square">
            <a:spAutoFit/>
          </a:bodyPr>
          <a:lstStyle/>
          <a:p>
            <a:pPr>
              <a:spcAft>
                <a:spcPts val="0"/>
              </a:spcAft>
            </a:pPr>
            <a:r>
              <a:rPr lang="ja-JP" altLang="en-US" sz="900" kern="100" dirty="0">
                <a:latin typeface="ＭＳ ゴシック" panose="020B0609070205080204" pitchFamily="49" charset="-128"/>
                <a:ea typeface="ＭＳ ゴシック" panose="020B0609070205080204" pitchFamily="49" charset="-128"/>
                <a:cs typeface="Times New Roman" panose="02020603050405020304" pitchFamily="18" charset="0"/>
              </a:rPr>
              <a:t>ほか</a:t>
            </a:r>
            <a:endParaRPr lang="ja-JP" altLang="ja-JP" sz="900" kern="100" dirty="0">
              <a:latin typeface="ＭＳ ゴシック" panose="020B0609070205080204" pitchFamily="49" charset="-128"/>
              <a:ea typeface="ＭＳ ゴシック" panose="020B0609070205080204" pitchFamily="49" charset="-128"/>
              <a:cs typeface="Times New Roman" panose="02020603050405020304" pitchFamily="18" charset="0"/>
            </a:endParaRPr>
          </a:p>
        </p:txBody>
      </p:sp>
    </p:spTree>
    <p:extLst>
      <p:ext uri="{BB962C8B-B14F-4D97-AF65-F5344CB8AC3E}">
        <p14:creationId xmlns:p14="http://schemas.microsoft.com/office/powerpoint/2010/main" val="2544086939"/>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229</Words>
  <PresentationFormat>A4 210 x 297 mm</PresentationFormat>
  <Paragraphs>62</Paragraphs>
  <Slides>2</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2</vt:i4>
      </vt:variant>
    </vt:vector>
  </HeadingPairs>
  <TitlesOfParts>
    <vt:vector size="10" baseType="lpstr">
      <vt:lpstr>HGP創英角ｺﾞｼｯｸUB</vt:lpstr>
      <vt:lpstr>ＭＳ ゴシック</vt:lpstr>
      <vt:lpstr>メイリオ</vt:lpstr>
      <vt:lpstr>游ゴシック</vt:lpstr>
      <vt:lpstr>Arial</vt:lpstr>
      <vt:lpstr>Calibri</vt:lpstr>
      <vt:lpstr>Calibri Light</vt:lpstr>
      <vt:lpstr>Office テーマ</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dcterms:created xsi:type="dcterms:W3CDTF">2024-10-23T23:51:33Z</dcterms:created>
  <dcterms:modified xsi:type="dcterms:W3CDTF">2024-10-24T04:10:33Z</dcterms:modified>
</cp:coreProperties>
</file>