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77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56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9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5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41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75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1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9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5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F9DB-1B23-49A2-B6E9-C5B3C81370CA}" type="datetimeFigureOut">
              <a:rPr kumimoji="1" lang="ja-JP" altLang="en-US" smtClean="0"/>
              <a:t>2014/11/7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2D98-1DD5-4670-9CA3-58C8094963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91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平成２６年度\01.長国共通\45.湯沢維持\☆H26初散布写真_141107☆\修正IMG_3931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平成２６年度\01.長国共通\45.湯沢維持\☆H26初散布写真_141107☆\修正IMG_3925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6382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7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長岡国道事務所 調査課 専門調査員(併任)</dc:creator>
  <cp:lastModifiedBy>長岡国道事務所 調査課 専門調査員(併任)</cp:lastModifiedBy>
  <cp:revision>1</cp:revision>
  <dcterms:created xsi:type="dcterms:W3CDTF">2014-11-07T13:55:58Z</dcterms:created>
  <dcterms:modified xsi:type="dcterms:W3CDTF">2014-11-07T14:01:02Z</dcterms:modified>
</cp:coreProperties>
</file>