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770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F9DB-1B23-49A2-B6E9-C5B3C81370CA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2D98-1DD5-4670-9CA3-58C809496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56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F9DB-1B23-49A2-B6E9-C5B3C81370CA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2D98-1DD5-4670-9CA3-58C809496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59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F9DB-1B23-49A2-B6E9-C5B3C81370CA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2D98-1DD5-4670-9CA3-58C809496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5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F9DB-1B23-49A2-B6E9-C5B3C81370CA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2D98-1DD5-4670-9CA3-58C809496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86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F9DB-1B23-49A2-B6E9-C5B3C81370CA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2D98-1DD5-4670-9CA3-58C809496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41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F9DB-1B23-49A2-B6E9-C5B3C81370CA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2D98-1DD5-4670-9CA3-58C809496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75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F9DB-1B23-49A2-B6E9-C5B3C81370CA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2D98-1DD5-4670-9CA3-58C809496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1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F9DB-1B23-49A2-B6E9-C5B3C81370CA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2D98-1DD5-4670-9CA3-58C809496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19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F9DB-1B23-49A2-B6E9-C5B3C81370CA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2D98-1DD5-4670-9CA3-58C809496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94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F9DB-1B23-49A2-B6E9-C5B3C81370CA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2D98-1DD5-4670-9CA3-58C809496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82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F9DB-1B23-49A2-B6E9-C5B3C81370CA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2D98-1DD5-4670-9CA3-58C809496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75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0F9DB-1B23-49A2-B6E9-C5B3C81370CA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D2D98-1DD5-4670-9CA3-58C809496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918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Z:\平成２６年度\01.長国共通\45.湯沢維持\☆H26初散布写真_141107☆\修正IMG_3931★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Z:\平成２６年度\01.長国共通\45.湯沢維持\☆H26初散布写真_141107☆\修正IMG_3925★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56382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71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長岡国道事務所 調査課 専門調査員(併任)</dc:creator>
  <cp:lastModifiedBy>長岡国道事務所 調査課 専門調査員(併任)</cp:lastModifiedBy>
  <cp:revision>1</cp:revision>
  <dcterms:created xsi:type="dcterms:W3CDTF">2014-11-07T13:55:58Z</dcterms:created>
  <dcterms:modified xsi:type="dcterms:W3CDTF">2014-11-07T14:01:02Z</dcterms:modified>
</cp:coreProperties>
</file>